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9" r:id="rId2"/>
  </p:sldMasterIdLst>
  <p:notesMasterIdLst>
    <p:notesMasterId r:id="rId40"/>
  </p:notes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88825" cy="6858000"/>
  <p:notesSz cx="6858000" cy="9144000"/>
  <p:embeddedFontLst>
    <p:embeddedFont>
      <p:font typeface="Arial Black" panose="020B0A04020102020204" pitchFamily="34" charset="0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mbria" panose="02040503050406030204" pitchFamily="18" charset="0"/>
      <p:regular r:id="rId47"/>
      <p:bold r:id="rId48"/>
      <p:italic r:id="rId49"/>
      <p:boldItalic r:id="rId50"/>
    </p:embeddedFont>
    <p:embeddedFont>
      <p:font typeface="Corben" panose="020B0604020202020204" charset="0"/>
      <p:bold r:id="rId51"/>
    </p:embeddedFont>
    <p:embeddedFont>
      <p:font typeface="Open Sans" panose="020B0606030504020204" pitchFamily="34" charset="0"/>
      <p:regular r:id="rId52"/>
      <p:bold r:id="rId53"/>
      <p:italic r:id="rId54"/>
      <p:boldItalic r:id="rId55"/>
    </p:embeddedFont>
    <p:embeddedFont>
      <p:font typeface="Quattrocento Sans" panose="020B0502050000020003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iZnCcT5BaiBZhHMP0EPQz9el9l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E2A1B6-C784-4C49-B874-21AB37AD2197}" v="14" dt="2023-08-07T03:27:32.821"/>
    <p1510:client id="{885B0435-80E3-41C5-BFD5-BC20CBDD297F}" v="11" dt="2023-08-06T14:08:47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3839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customschemas.google.com/relationships/presentationmetadata" Target="metadata"/><Relationship Id="rId65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7" name="Google Shape;15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5" name="Google Shape;156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0" name="Google Shape;13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https://unsplash.com/photos/uXB-7la5vqA</a:t>
            </a:r>
            <a:endParaRPr/>
          </a:p>
        </p:txBody>
      </p:sp>
      <p:sp>
        <p:nvSpPr>
          <p:cNvPr id="1301" name="Google Shape;130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0" name="Google Shape;13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2" name="Google Shape;165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695" name="Google Shape;169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4" name="Google Shape;13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0"/>
          <p:cNvSpPr txBox="1">
            <a:spLocks noGrp="1"/>
          </p:cNvSpPr>
          <p:nvPr>
            <p:ph type="ctrTitle"/>
          </p:nvPr>
        </p:nvSpPr>
        <p:spPr>
          <a:xfrm>
            <a:off x="5446340" y="692696"/>
            <a:ext cx="5611242" cy="274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Quattrocento Sans"/>
              <a:buNone/>
              <a:defRPr sz="7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subTitle" idx="1"/>
          </p:nvPr>
        </p:nvSpPr>
        <p:spPr>
          <a:xfrm>
            <a:off x="5422878" y="3437474"/>
            <a:ext cx="5638411" cy="76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0"/>
          <p:cNvSpPr/>
          <p:nvPr/>
        </p:nvSpPr>
        <p:spPr>
          <a:xfrm>
            <a:off x="0" y="6309320"/>
            <a:ext cx="12188825" cy="548680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2" name="Google Shape;22;p40"/>
          <p:cNvGrpSpPr/>
          <p:nvPr/>
        </p:nvGrpSpPr>
        <p:grpSpPr>
          <a:xfrm>
            <a:off x="117748" y="0"/>
            <a:ext cx="4117369" cy="6668280"/>
            <a:chOff x="117748" y="1"/>
            <a:chExt cx="3527025" cy="6668280"/>
          </a:xfrm>
        </p:grpSpPr>
        <p:sp>
          <p:nvSpPr>
            <p:cNvPr id="23" name="Google Shape;23;p40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40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40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40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40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40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40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40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40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40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40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40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40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40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40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40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40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40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40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40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40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40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40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40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40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40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40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40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40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40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40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40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40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40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40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40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40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40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40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40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40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40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40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40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40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40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40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40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40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40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40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40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40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40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40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40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40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40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40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40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40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40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40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40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40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40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40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40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40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40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40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40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40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40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40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40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40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40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40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40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40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40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40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40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40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40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40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40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40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40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40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40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40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40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40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40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40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40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40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40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40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40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40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40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40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40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40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40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40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40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40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40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40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40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40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40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40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40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40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40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40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40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40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40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40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40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40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40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40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40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40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40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40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40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40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40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40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40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40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40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40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40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40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40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40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40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40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40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40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40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40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40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40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40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40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40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40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40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40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40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40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40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40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40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40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40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40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40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40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40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40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40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40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40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40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40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40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40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40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40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40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40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40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40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40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40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40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40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40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40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40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40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40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40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40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40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40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40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40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40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40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40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40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40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40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40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40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40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40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40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40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40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40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40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40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40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40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40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40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40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40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40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40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40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40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40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40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40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40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40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40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40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40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40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40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40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40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40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40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40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40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40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40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40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40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40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40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40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40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40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40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40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40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40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40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40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40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40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40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40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40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40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40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40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40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40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40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40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40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40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40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40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40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40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40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40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40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40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40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40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" name="Google Shape;304;p40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" name="Google Shape;305;p40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" name="Google Shape;306;p40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" name="Google Shape;307;p40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8" name="Google Shape;308;p40"/>
          <p:cNvSpPr txBox="1">
            <a:spLocks noGrp="1"/>
          </p:cNvSpPr>
          <p:nvPr>
            <p:ph type="dt" idx="10"/>
          </p:nvPr>
        </p:nvSpPr>
        <p:spPr>
          <a:xfrm>
            <a:off x="8846162" y="5647399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Image">
  <p:cSld name="2_Full Image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9"/>
          <p:cNvSpPr>
            <a:spLocks noGrp="1"/>
          </p:cNvSpPr>
          <p:nvPr>
            <p:ph type="pic" idx="2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le">
  <p:cSld name="Title Sile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0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1" name="Google Shape;671;p50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50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3" name="Google Shape;673;p50"/>
          <p:cNvSpPr txBox="1">
            <a:spLocks noGrp="1"/>
          </p:cNvSpPr>
          <p:nvPr>
            <p:ph type="title"/>
          </p:nvPr>
        </p:nvSpPr>
        <p:spPr>
          <a:xfrm>
            <a:off x="609441" y="404664"/>
            <a:ext cx="10969943" cy="58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50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1"/>
          <p:cNvSpPr/>
          <p:nvPr/>
        </p:nvSpPr>
        <p:spPr>
          <a:xfrm>
            <a:off x="9622804" y="937172"/>
            <a:ext cx="2566021" cy="59208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7" name="Google Shape;677;p51"/>
          <p:cNvSpPr/>
          <p:nvPr/>
        </p:nvSpPr>
        <p:spPr>
          <a:xfrm>
            <a:off x="9520938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51"/>
          <p:cNvSpPr/>
          <p:nvPr/>
        </p:nvSpPr>
        <p:spPr>
          <a:xfrm>
            <a:off x="9723323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9" name="Google Shape;679;p51"/>
          <p:cNvSpPr/>
          <p:nvPr/>
        </p:nvSpPr>
        <p:spPr>
          <a:xfrm>
            <a:off x="10180218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0" name="Google Shape;680;p51"/>
          <p:cNvSpPr/>
          <p:nvPr/>
        </p:nvSpPr>
        <p:spPr>
          <a:xfrm>
            <a:off x="10637112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1" name="Google Shape;681;p51"/>
          <p:cNvSpPr/>
          <p:nvPr/>
        </p:nvSpPr>
        <p:spPr>
          <a:xfrm>
            <a:off x="11094007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51"/>
          <p:cNvSpPr/>
          <p:nvPr/>
        </p:nvSpPr>
        <p:spPr>
          <a:xfrm>
            <a:off x="11550902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3" name="Google Shape;683;p51"/>
          <p:cNvSpPr/>
          <p:nvPr/>
        </p:nvSpPr>
        <p:spPr>
          <a:xfrm>
            <a:off x="12007807" y="3365345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4" name="Google Shape;684;p51"/>
          <p:cNvSpPr/>
          <p:nvPr/>
        </p:nvSpPr>
        <p:spPr>
          <a:xfrm>
            <a:off x="11774014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5" name="Google Shape;685;p51"/>
          <p:cNvSpPr/>
          <p:nvPr/>
        </p:nvSpPr>
        <p:spPr>
          <a:xfrm>
            <a:off x="11317120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6" name="Google Shape;686;p51"/>
          <p:cNvSpPr/>
          <p:nvPr/>
        </p:nvSpPr>
        <p:spPr>
          <a:xfrm>
            <a:off x="10860225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51"/>
          <p:cNvSpPr/>
          <p:nvPr/>
        </p:nvSpPr>
        <p:spPr>
          <a:xfrm>
            <a:off x="10403331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8" name="Google Shape;688;p51"/>
          <p:cNvSpPr/>
          <p:nvPr/>
        </p:nvSpPr>
        <p:spPr>
          <a:xfrm>
            <a:off x="9946435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9" name="Google Shape;689;p51"/>
          <p:cNvSpPr/>
          <p:nvPr/>
        </p:nvSpPr>
        <p:spPr>
          <a:xfrm>
            <a:off x="9723323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0" name="Google Shape;690;p51"/>
          <p:cNvSpPr/>
          <p:nvPr/>
        </p:nvSpPr>
        <p:spPr>
          <a:xfrm>
            <a:off x="10180218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51"/>
          <p:cNvSpPr/>
          <p:nvPr/>
        </p:nvSpPr>
        <p:spPr>
          <a:xfrm>
            <a:off x="10637112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51"/>
          <p:cNvSpPr/>
          <p:nvPr/>
        </p:nvSpPr>
        <p:spPr>
          <a:xfrm>
            <a:off x="11094007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51"/>
          <p:cNvSpPr/>
          <p:nvPr/>
        </p:nvSpPr>
        <p:spPr>
          <a:xfrm>
            <a:off x="11550902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51"/>
          <p:cNvSpPr/>
          <p:nvPr/>
        </p:nvSpPr>
        <p:spPr>
          <a:xfrm>
            <a:off x="12007807" y="3811572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51"/>
          <p:cNvSpPr/>
          <p:nvPr/>
        </p:nvSpPr>
        <p:spPr>
          <a:xfrm>
            <a:off x="11774014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51"/>
          <p:cNvSpPr/>
          <p:nvPr/>
        </p:nvSpPr>
        <p:spPr>
          <a:xfrm>
            <a:off x="11317120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51"/>
          <p:cNvSpPr/>
          <p:nvPr/>
        </p:nvSpPr>
        <p:spPr>
          <a:xfrm>
            <a:off x="10860225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51"/>
          <p:cNvSpPr/>
          <p:nvPr/>
        </p:nvSpPr>
        <p:spPr>
          <a:xfrm>
            <a:off x="10403331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51"/>
          <p:cNvSpPr/>
          <p:nvPr/>
        </p:nvSpPr>
        <p:spPr>
          <a:xfrm>
            <a:off x="9946435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51"/>
          <p:cNvSpPr/>
          <p:nvPr/>
        </p:nvSpPr>
        <p:spPr>
          <a:xfrm>
            <a:off x="9723323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51"/>
          <p:cNvSpPr/>
          <p:nvPr/>
        </p:nvSpPr>
        <p:spPr>
          <a:xfrm>
            <a:off x="10180218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51"/>
          <p:cNvSpPr/>
          <p:nvPr/>
        </p:nvSpPr>
        <p:spPr>
          <a:xfrm>
            <a:off x="10637112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51"/>
          <p:cNvSpPr/>
          <p:nvPr/>
        </p:nvSpPr>
        <p:spPr>
          <a:xfrm>
            <a:off x="11094007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51"/>
          <p:cNvSpPr/>
          <p:nvPr/>
        </p:nvSpPr>
        <p:spPr>
          <a:xfrm>
            <a:off x="11550902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51"/>
          <p:cNvSpPr/>
          <p:nvPr/>
        </p:nvSpPr>
        <p:spPr>
          <a:xfrm>
            <a:off x="12007807" y="4257798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51"/>
          <p:cNvSpPr/>
          <p:nvPr/>
        </p:nvSpPr>
        <p:spPr>
          <a:xfrm>
            <a:off x="11774014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51"/>
          <p:cNvSpPr/>
          <p:nvPr/>
        </p:nvSpPr>
        <p:spPr>
          <a:xfrm>
            <a:off x="11317120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51"/>
          <p:cNvSpPr/>
          <p:nvPr/>
        </p:nvSpPr>
        <p:spPr>
          <a:xfrm>
            <a:off x="10860225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51"/>
          <p:cNvSpPr/>
          <p:nvPr/>
        </p:nvSpPr>
        <p:spPr>
          <a:xfrm>
            <a:off x="10403331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51"/>
          <p:cNvSpPr/>
          <p:nvPr/>
        </p:nvSpPr>
        <p:spPr>
          <a:xfrm>
            <a:off x="9946435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51"/>
          <p:cNvSpPr/>
          <p:nvPr/>
        </p:nvSpPr>
        <p:spPr>
          <a:xfrm>
            <a:off x="9723323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51"/>
          <p:cNvSpPr/>
          <p:nvPr/>
        </p:nvSpPr>
        <p:spPr>
          <a:xfrm>
            <a:off x="10180218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51"/>
          <p:cNvSpPr/>
          <p:nvPr/>
        </p:nvSpPr>
        <p:spPr>
          <a:xfrm>
            <a:off x="10637112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51"/>
          <p:cNvSpPr/>
          <p:nvPr/>
        </p:nvSpPr>
        <p:spPr>
          <a:xfrm>
            <a:off x="11094007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51"/>
          <p:cNvSpPr/>
          <p:nvPr/>
        </p:nvSpPr>
        <p:spPr>
          <a:xfrm>
            <a:off x="11550902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51"/>
          <p:cNvSpPr/>
          <p:nvPr/>
        </p:nvSpPr>
        <p:spPr>
          <a:xfrm>
            <a:off x="12007807" y="4704024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51"/>
          <p:cNvSpPr/>
          <p:nvPr/>
        </p:nvSpPr>
        <p:spPr>
          <a:xfrm>
            <a:off x="11774014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51"/>
          <p:cNvSpPr/>
          <p:nvPr/>
        </p:nvSpPr>
        <p:spPr>
          <a:xfrm>
            <a:off x="11317120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51"/>
          <p:cNvSpPr/>
          <p:nvPr/>
        </p:nvSpPr>
        <p:spPr>
          <a:xfrm>
            <a:off x="10860225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51"/>
          <p:cNvSpPr/>
          <p:nvPr/>
        </p:nvSpPr>
        <p:spPr>
          <a:xfrm>
            <a:off x="10403331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51"/>
          <p:cNvSpPr/>
          <p:nvPr/>
        </p:nvSpPr>
        <p:spPr>
          <a:xfrm>
            <a:off x="9946435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51"/>
          <p:cNvSpPr/>
          <p:nvPr/>
        </p:nvSpPr>
        <p:spPr>
          <a:xfrm>
            <a:off x="9723323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51"/>
          <p:cNvSpPr/>
          <p:nvPr/>
        </p:nvSpPr>
        <p:spPr>
          <a:xfrm>
            <a:off x="10180218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51"/>
          <p:cNvSpPr/>
          <p:nvPr/>
        </p:nvSpPr>
        <p:spPr>
          <a:xfrm>
            <a:off x="10637112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51"/>
          <p:cNvSpPr/>
          <p:nvPr/>
        </p:nvSpPr>
        <p:spPr>
          <a:xfrm>
            <a:off x="11094007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51"/>
          <p:cNvSpPr/>
          <p:nvPr/>
        </p:nvSpPr>
        <p:spPr>
          <a:xfrm>
            <a:off x="11550902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51"/>
          <p:cNvSpPr/>
          <p:nvPr/>
        </p:nvSpPr>
        <p:spPr>
          <a:xfrm>
            <a:off x="12007807" y="5150250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51"/>
          <p:cNvSpPr/>
          <p:nvPr/>
        </p:nvSpPr>
        <p:spPr>
          <a:xfrm>
            <a:off x="11774014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51"/>
          <p:cNvSpPr/>
          <p:nvPr/>
        </p:nvSpPr>
        <p:spPr>
          <a:xfrm>
            <a:off x="11317120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51"/>
          <p:cNvSpPr/>
          <p:nvPr/>
        </p:nvSpPr>
        <p:spPr>
          <a:xfrm>
            <a:off x="10860225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51"/>
          <p:cNvSpPr/>
          <p:nvPr/>
        </p:nvSpPr>
        <p:spPr>
          <a:xfrm>
            <a:off x="10403331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51"/>
          <p:cNvSpPr/>
          <p:nvPr/>
        </p:nvSpPr>
        <p:spPr>
          <a:xfrm>
            <a:off x="9946435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51"/>
          <p:cNvSpPr/>
          <p:nvPr/>
        </p:nvSpPr>
        <p:spPr>
          <a:xfrm>
            <a:off x="9723323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51"/>
          <p:cNvSpPr/>
          <p:nvPr/>
        </p:nvSpPr>
        <p:spPr>
          <a:xfrm>
            <a:off x="10180218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51"/>
          <p:cNvSpPr/>
          <p:nvPr/>
        </p:nvSpPr>
        <p:spPr>
          <a:xfrm>
            <a:off x="10637112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51"/>
          <p:cNvSpPr/>
          <p:nvPr/>
        </p:nvSpPr>
        <p:spPr>
          <a:xfrm>
            <a:off x="11094007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51"/>
          <p:cNvSpPr/>
          <p:nvPr/>
        </p:nvSpPr>
        <p:spPr>
          <a:xfrm>
            <a:off x="11550902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51"/>
          <p:cNvSpPr/>
          <p:nvPr/>
        </p:nvSpPr>
        <p:spPr>
          <a:xfrm>
            <a:off x="12007807" y="5596565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51"/>
          <p:cNvSpPr/>
          <p:nvPr/>
        </p:nvSpPr>
        <p:spPr>
          <a:xfrm>
            <a:off x="11774014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51"/>
          <p:cNvSpPr/>
          <p:nvPr/>
        </p:nvSpPr>
        <p:spPr>
          <a:xfrm>
            <a:off x="11317120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51"/>
          <p:cNvSpPr/>
          <p:nvPr/>
        </p:nvSpPr>
        <p:spPr>
          <a:xfrm>
            <a:off x="10860225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51"/>
          <p:cNvSpPr/>
          <p:nvPr/>
        </p:nvSpPr>
        <p:spPr>
          <a:xfrm>
            <a:off x="10403331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51"/>
          <p:cNvSpPr/>
          <p:nvPr/>
        </p:nvSpPr>
        <p:spPr>
          <a:xfrm>
            <a:off x="9946435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51"/>
          <p:cNvSpPr/>
          <p:nvPr/>
        </p:nvSpPr>
        <p:spPr>
          <a:xfrm>
            <a:off x="9723323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51"/>
          <p:cNvSpPr/>
          <p:nvPr/>
        </p:nvSpPr>
        <p:spPr>
          <a:xfrm>
            <a:off x="10180218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51"/>
          <p:cNvSpPr/>
          <p:nvPr/>
        </p:nvSpPr>
        <p:spPr>
          <a:xfrm>
            <a:off x="10637112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51"/>
          <p:cNvSpPr/>
          <p:nvPr/>
        </p:nvSpPr>
        <p:spPr>
          <a:xfrm>
            <a:off x="11094007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51"/>
          <p:cNvSpPr/>
          <p:nvPr/>
        </p:nvSpPr>
        <p:spPr>
          <a:xfrm>
            <a:off x="11550902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51"/>
          <p:cNvSpPr/>
          <p:nvPr/>
        </p:nvSpPr>
        <p:spPr>
          <a:xfrm>
            <a:off x="12007807" y="6042791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51"/>
          <p:cNvSpPr/>
          <p:nvPr/>
        </p:nvSpPr>
        <p:spPr>
          <a:xfrm>
            <a:off x="11774014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51"/>
          <p:cNvSpPr/>
          <p:nvPr/>
        </p:nvSpPr>
        <p:spPr>
          <a:xfrm>
            <a:off x="11317120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51"/>
          <p:cNvSpPr/>
          <p:nvPr/>
        </p:nvSpPr>
        <p:spPr>
          <a:xfrm>
            <a:off x="10860225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51"/>
          <p:cNvSpPr/>
          <p:nvPr/>
        </p:nvSpPr>
        <p:spPr>
          <a:xfrm>
            <a:off x="10403331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51"/>
          <p:cNvSpPr/>
          <p:nvPr/>
        </p:nvSpPr>
        <p:spPr>
          <a:xfrm>
            <a:off x="9946435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51"/>
          <p:cNvSpPr/>
          <p:nvPr/>
        </p:nvSpPr>
        <p:spPr>
          <a:xfrm>
            <a:off x="9723323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51"/>
          <p:cNvSpPr/>
          <p:nvPr/>
        </p:nvSpPr>
        <p:spPr>
          <a:xfrm>
            <a:off x="10180218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51"/>
          <p:cNvSpPr/>
          <p:nvPr/>
        </p:nvSpPr>
        <p:spPr>
          <a:xfrm>
            <a:off x="10637112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51"/>
          <p:cNvSpPr/>
          <p:nvPr/>
        </p:nvSpPr>
        <p:spPr>
          <a:xfrm>
            <a:off x="11094007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51"/>
          <p:cNvSpPr/>
          <p:nvPr/>
        </p:nvSpPr>
        <p:spPr>
          <a:xfrm>
            <a:off x="11550902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51"/>
          <p:cNvSpPr/>
          <p:nvPr/>
        </p:nvSpPr>
        <p:spPr>
          <a:xfrm>
            <a:off x="12007806" y="6489032"/>
            <a:ext cx="83242" cy="101210"/>
          </a:xfrm>
          <a:custGeom>
            <a:avLst/>
            <a:gdLst/>
            <a:ahLst/>
            <a:cxnLst/>
            <a:rect l="l" t="t" r="r" b="b"/>
            <a:pathLst>
              <a:path w="184308" h="160591" extrusionOk="0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51"/>
          <p:cNvSpPr/>
          <p:nvPr/>
        </p:nvSpPr>
        <p:spPr>
          <a:xfrm>
            <a:off x="11774014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51"/>
          <p:cNvSpPr/>
          <p:nvPr/>
        </p:nvSpPr>
        <p:spPr>
          <a:xfrm>
            <a:off x="11317120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51"/>
          <p:cNvSpPr/>
          <p:nvPr/>
        </p:nvSpPr>
        <p:spPr>
          <a:xfrm>
            <a:off x="10860225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51"/>
          <p:cNvSpPr/>
          <p:nvPr/>
        </p:nvSpPr>
        <p:spPr>
          <a:xfrm>
            <a:off x="10403331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51"/>
          <p:cNvSpPr/>
          <p:nvPr/>
        </p:nvSpPr>
        <p:spPr>
          <a:xfrm>
            <a:off x="9946435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51"/>
          <p:cNvSpPr/>
          <p:nvPr/>
        </p:nvSpPr>
        <p:spPr>
          <a:xfrm>
            <a:off x="9723323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51"/>
          <p:cNvSpPr/>
          <p:nvPr/>
        </p:nvSpPr>
        <p:spPr>
          <a:xfrm>
            <a:off x="10180218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51"/>
          <p:cNvSpPr/>
          <p:nvPr/>
        </p:nvSpPr>
        <p:spPr>
          <a:xfrm>
            <a:off x="10637112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51"/>
          <p:cNvSpPr/>
          <p:nvPr/>
        </p:nvSpPr>
        <p:spPr>
          <a:xfrm>
            <a:off x="11094007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51"/>
          <p:cNvSpPr/>
          <p:nvPr/>
        </p:nvSpPr>
        <p:spPr>
          <a:xfrm>
            <a:off x="11550902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51"/>
          <p:cNvSpPr/>
          <p:nvPr/>
        </p:nvSpPr>
        <p:spPr>
          <a:xfrm>
            <a:off x="12007807" y="2919119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51"/>
          <p:cNvSpPr/>
          <p:nvPr/>
        </p:nvSpPr>
        <p:spPr>
          <a:xfrm>
            <a:off x="11774014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51"/>
          <p:cNvSpPr/>
          <p:nvPr/>
        </p:nvSpPr>
        <p:spPr>
          <a:xfrm>
            <a:off x="11317120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51"/>
          <p:cNvSpPr/>
          <p:nvPr/>
        </p:nvSpPr>
        <p:spPr>
          <a:xfrm>
            <a:off x="10860225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51"/>
          <p:cNvSpPr/>
          <p:nvPr/>
        </p:nvSpPr>
        <p:spPr>
          <a:xfrm>
            <a:off x="10403331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51"/>
          <p:cNvSpPr/>
          <p:nvPr/>
        </p:nvSpPr>
        <p:spPr>
          <a:xfrm>
            <a:off x="9946435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51"/>
          <p:cNvSpPr/>
          <p:nvPr/>
        </p:nvSpPr>
        <p:spPr>
          <a:xfrm>
            <a:off x="11774014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51"/>
          <p:cNvSpPr/>
          <p:nvPr/>
        </p:nvSpPr>
        <p:spPr>
          <a:xfrm>
            <a:off x="11317120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51"/>
          <p:cNvSpPr/>
          <p:nvPr/>
        </p:nvSpPr>
        <p:spPr>
          <a:xfrm>
            <a:off x="10860225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51"/>
          <p:cNvSpPr/>
          <p:nvPr/>
        </p:nvSpPr>
        <p:spPr>
          <a:xfrm>
            <a:off x="10403331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51"/>
          <p:cNvSpPr/>
          <p:nvPr/>
        </p:nvSpPr>
        <p:spPr>
          <a:xfrm>
            <a:off x="9946435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51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51"/>
          <p:cNvSpPr txBox="1">
            <a:spLocks noGrp="1"/>
          </p:cNvSpPr>
          <p:nvPr>
            <p:ph type="body" idx="1"/>
          </p:nvPr>
        </p:nvSpPr>
        <p:spPr>
          <a:xfrm>
            <a:off x="617647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4" name="Google Shape;784;p51"/>
          <p:cNvSpPr txBox="1">
            <a:spLocks noGrp="1"/>
          </p:cNvSpPr>
          <p:nvPr>
            <p:ph type="body" idx="2"/>
          </p:nvPr>
        </p:nvSpPr>
        <p:spPr>
          <a:xfrm>
            <a:off x="621804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785" name="Google Shape;785;p51"/>
          <p:cNvSpPr txBox="1">
            <a:spLocks noGrp="1"/>
          </p:cNvSpPr>
          <p:nvPr>
            <p:ph type="body" idx="3"/>
          </p:nvPr>
        </p:nvSpPr>
        <p:spPr>
          <a:xfrm>
            <a:off x="3602935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6" name="Google Shape;786;p51"/>
          <p:cNvSpPr txBox="1">
            <a:spLocks noGrp="1"/>
          </p:cNvSpPr>
          <p:nvPr>
            <p:ph type="body" idx="4"/>
          </p:nvPr>
        </p:nvSpPr>
        <p:spPr>
          <a:xfrm>
            <a:off x="3602935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787" name="Google Shape;787;p51"/>
          <p:cNvSpPr txBox="1">
            <a:spLocks noGrp="1"/>
          </p:cNvSpPr>
          <p:nvPr>
            <p:ph type="body" idx="5"/>
          </p:nvPr>
        </p:nvSpPr>
        <p:spPr>
          <a:xfrm>
            <a:off x="6580956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8" name="Google Shape;788;p51"/>
          <p:cNvSpPr txBox="1">
            <a:spLocks noGrp="1"/>
          </p:cNvSpPr>
          <p:nvPr>
            <p:ph type="body" idx="6"/>
          </p:nvPr>
        </p:nvSpPr>
        <p:spPr>
          <a:xfrm>
            <a:off x="6580956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789" name="Google Shape;789;p51"/>
          <p:cNvSpPr txBox="1">
            <a:spLocks noGrp="1"/>
          </p:cNvSpPr>
          <p:nvPr>
            <p:ph type="sldNum" idx="12"/>
          </p:nvPr>
        </p:nvSpPr>
        <p:spPr>
          <a:xfrm>
            <a:off x="8700222" y="6165304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 Slide">
  <p:cSld name="1_Thank You Slide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2"/>
          <p:cNvSpPr txBox="1">
            <a:spLocks noGrp="1"/>
          </p:cNvSpPr>
          <p:nvPr>
            <p:ph type="ftr" idx="11"/>
          </p:nvPr>
        </p:nvSpPr>
        <p:spPr>
          <a:xfrm rot="-5400000">
            <a:off x="9776629" y="324643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52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3" name="Google Shape;793;p52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p53"/>
          <p:cNvGrpSpPr/>
          <p:nvPr/>
        </p:nvGrpSpPr>
        <p:grpSpPr>
          <a:xfrm rot="-5400000">
            <a:off x="1321195" y="1420550"/>
            <a:ext cx="4117369" cy="6668280"/>
            <a:chOff x="117748" y="1"/>
            <a:chExt cx="3527025" cy="6668280"/>
          </a:xfrm>
        </p:grpSpPr>
        <p:sp>
          <p:nvSpPr>
            <p:cNvPr id="796" name="Google Shape;796;p53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7" name="Google Shape;797;p53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8" name="Google Shape;798;p53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9" name="Google Shape;799;p53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0" name="Google Shape;800;p53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1" name="Google Shape;801;p53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53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53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53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5" name="Google Shape;805;p53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6" name="Google Shape;806;p53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53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53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53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53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53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53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53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53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53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53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53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53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53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53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53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53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53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53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53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53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53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53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53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53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53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53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53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53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53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53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53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53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53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53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53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53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53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53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53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53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53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53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53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53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53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53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53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53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53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53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53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53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53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53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53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53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53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53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53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53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53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53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53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53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53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53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53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53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53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53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53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53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53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53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53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53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53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53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53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53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53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53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53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53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53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53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53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53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53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53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53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53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53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53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53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53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53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53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53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53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53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53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53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53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53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53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53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53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53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53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53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53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53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53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53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53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53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53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53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53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53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53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53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53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53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53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53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53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53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53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53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53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53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53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53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53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53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53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53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53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53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53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53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53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53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53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53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53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53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53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53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53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53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53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53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53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53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53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53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53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53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53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53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53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53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53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53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53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53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53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53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53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53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53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53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53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53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53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53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53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53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53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53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53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53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53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53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53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53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53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53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53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53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53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53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53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53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53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53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53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53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53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53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53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53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53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53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53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53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53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53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53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53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53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53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53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53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53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53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53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53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53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53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53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53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53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53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53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53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53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53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53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53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53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53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53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53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53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53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53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53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53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53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53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53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53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53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53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53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53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53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53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53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53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53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53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53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53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53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53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53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53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53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53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53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53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53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53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53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53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53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53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53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53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81" name="Google Shape;1081;p53"/>
          <p:cNvSpPr/>
          <p:nvPr/>
        </p:nvSpPr>
        <p:spPr>
          <a:xfrm rot="-5400000">
            <a:off x="5751251" y="420426"/>
            <a:ext cx="4225800" cy="8649348"/>
          </a:xfrm>
          <a:custGeom>
            <a:avLst/>
            <a:gdLst/>
            <a:ahLst/>
            <a:cxnLst/>
            <a:rect l="l" t="t" r="r" b="b"/>
            <a:pathLst>
              <a:path w="4225800" h="8649348" extrusionOk="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2" name="Google Shape;1082;p53"/>
          <p:cNvSpPr txBox="1">
            <a:spLocks noGrp="1"/>
          </p:cNvSpPr>
          <p:nvPr>
            <p:ph type="ftr" idx="11"/>
          </p:nvPr>
        </p:nvSpPr>
        <p:spPr>
          <a:xfrm rot="-5400000">
            <a:off x="9776629" y="324643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53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4" name="Google Shape;1084;p53"/>
          <p:cNvSpPr txBox="1">
            <a:spLocks noGrp="1"/>
          </p:cNvSpPr>
          <p:nvPr>
            <p:ph type="body" idx="1"/>
          </p:nvPr>
        </p:nvSpPr>
        <p:spPr>
          <a:xfrm>
            <a:off x="549275" y="534166"/>
            <a:ext cx="2808288" cy="1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5" name="Google Shape;1085;p53"/>
          <p:cNvSpPr txBox="1">
            <a:spLocks noGrp="1"/>
          </p:cNvSpPr>
          <p:nvPr>
            <p:ph type="body" idx="2"/>
          </p:nvPr>
        </p:nvSpPr>
        <p:spPr>
          <a:xfrm>
            <a:off x="4020457" y="476250"/>
            <a:ext cx="4810806" cy="158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6" name="Google Shape;1086;p53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4"/>
          <p:cNvSpPr/>
          <p:nvPr/>
        </p:nvSpPr>
        <p:spPr>
          <a:xfrm>
            <a:off x="7894612" y="0"/>
            <a:ext cx="42942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9" name="Google Shape;1089;p54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p54"/>
          <p:cNvSpPr txBox="1">
            <a:spLocks noGrp="1"/>
          </p:cNvSpPr>
          <p:nvPr>
            <p:ph type="sldNum" idx="12"/>
          </p:nvPr>
        </p:nvSpPr>
        <p:spPr>
          <a:xfrm>
            <a:off x="6958508" y="6165304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1" name="Google Shape;1091;p54"/>
          <p:cNvSpPr>
            <a:spLocks noGrp="1"/>
          </p:cNvSpPr>
          <p:nvPr>
            <p:ph type="pic" idx="2"/>
          </p:nvPr>
        </p:nvSpPr>
        <p:spPr>
          <a:xfrm>
            <a:off x="5260038" y="908720"/>
            <a:ext cx="4908349" cy="475252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92" name="Google Shape;1092;p54"/>
          <p:cNvGrpSpPr/>
          <p:nvPr/>
        </p:nvGrpSpPr>
        <p:grpSpPr>
          <a:xfrm>
            <a:off x="8022783" y="2696006"/>
            <a:ext cx="4160694" cy="4117369"/>
            <a:chOff x="8022783" y="2696006"/>
            <a:chExt cx="4160694" cy="4117369"/>
          </a:xfrm>
        </p:grpSpPr>
        <p:sp>
          <p:nvSpPr>
            <p:cNvPr id="1093" name="Google Shape;1093;p54"/>
            <p:cNvSpPr/>
            <p:nvPr/>
          </p:nvSpPr>
          <p:spPr>
            <a:xfrm>
              <a:off x="9592691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4" name="Google Shape;1094;p54"/>
            <p:cNvSpPr/>
            <p:nvPr/>
          </p:nvSpPr>
          <p:spPr>
            <a:xfrm>
              <a:off x="10049586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5" name="Google Shape;1095;p54"/>
            <p:cNvSpPr/>
            <p:nvPr/>
          </p:nvSpPr>
          <p:spPr>
            <a:xfrm>
              <a:off x="1050648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6" name="Google Shape;1096;p54"/>
            <p:cNvSpPr/>
            <p:nvPr/>
          </p:nvSpPr>
          <p:spPr>
            <a:xfrm>
              <a:off x="10963375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7" name="Google Shape;1097;p54"/>
            <p:cNvSpPr/>
            <p:nvPr/>
          </p:nvSpPr>
          <p:spPr>
            <a:xfrm>
              <a:off x="1142027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8" name="Google Shape;1098;p54"/>
            <p:cNvSpPr/>
            <p:nvPr/>
          </p:nvSpPr>
          <p:spPr>
            <a:xfrm>
              <a:off x="11877175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54"/>
            <p:cNvSpPr/>
            <p:nvPr/>
          </p:nvSpPr>
          <p:spPr>
            <a:xfrm>
              <a:off x="12100277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54"/>
            <p:cNvSpPr/>
            <p:nvPr/>
          </p:nvSpPr>
          <p:spPr>
            <a:xfrm>
              <a:off x="11643382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54"/>
            <p:cNvSpPr/>
            <p:nvPr/>
          </p:nvSpPr>
          <p:spPr>
            <a:xfrm>
              <a:off x="11186488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54"/>
            <p:cNvSpPr/>
            <p:nvPr/>
          </p:nvSpPr>
          <p:spPr>
            <a:xfrm>
              <a:off x="1072959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54"/>
            <p:cNvSpPr/>
            <p:nvPr/>
          </p:nvSpPr>
          <p:spPr>
            <a:xfrm>
              <a:off x="1027269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54"/>
            <p:cNvSpPr/>
            <p:nvPr/>
          </p:nvSpPr>
          <p:spPr>
            <a:xfrm>
              <a:off x="981580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5" name="Google Shape;1105;p54"/>
            <p:cNvSpPr/>
            <p:nvPr/>
          </p:nvSpPr>
          <p:spPr>
            <a:xfrm>
              <a:off x="9592691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6" name="Google Shape;1106;p54"/>
            <p:cNvSpPr/>
            <p:nvPr/>
          </p:nvSpPr>
          <p:spPr>
            <a:xfrm>
              <a:off x="10049586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54"/>
            <p:cNvSpPr/>
            <p:nvPr/>
          </p:nvSpPr>
          <p:spPr>
            <a:xfrm>
              <a:off x="1050648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54"/>
            <p:cNvSpPr/>
            <p:nvPr/>
          </p:nvSpPr>
          <p:spPr>
            <a:xfrm>
              <a:off x="10963375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54"/>
            <p:cNvSpPr/>
            <p:nvPr/>
          </p:nvSpPr>
          <p:spPr>
            <a:xfrm>
              <a:off x="1142027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54"/>
            <p:cNvSpPr/>
            <p:nvPr/>
          </p:nvSpPr>
          <p:spPr>
            <a:xfrm>
              <a:off x="11877175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54"/>
            <p:cNvSpPr/>
            <p:nvPr/>
          </p:nvSpPr>
          <p:spPr>
            <a:xfrm>
              <a:off x="12100277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54"/>
            <p:cNvSpPr/>
            <p:nvPr/>
          </p:nvSpPr>
          <p:spPr>
            <a:xfrm>
              <a:off x="11643382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54"/>
            <p:cNvSpPr/>
            <p:nvPr/>
          </p:nvSpPr>
          <p:spPr>
            <a:xfrm>
              <a:off x="11186488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54"/>
            <p:cNvSpPr/>
            <p:nvPr/>
          </p:nvSpPr>
          <p:spPr>
            <a:xfrm>
              <a:off x="1072959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54"/>
            <p:cNvSpPr/>
            <p:nvPr/>
          </p:nvSpPr>
          <p:spPr>
            <a:xfrm>
              <a:off x="1027269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54"/>
            <p:cNvSpPr/>
            <p:nvPr/>
          </p:nvSpPr>
          <p:spPr>
            <a:xfrm>
              <a:off x="981580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54"/>
            <p:cNvSpPr/>
            <p:nvPr/>
          </p:nvSpPr>
          <p:spPr>
            <a:xfrm>
              <a:off x="9592691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54"/>
            <p:cNvSpPr/>
            <p:nvPr/>
          </p:nvSpPr>
          <p:spPr>
            <a:xfrm>
              <a:off x="10049586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54"/>
            <p:cNvSpPr/>
            <p:nvPr/>
          </p:nvSpPr>
          <p:spPr>
            <a:xfrm>
              <a:off x="1050648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54"/>
            <p:cNvSpPr/>
            <p:nvPr/>
          </p:nvSpPr>
          <p:spPr>
            <a:xfrm>
              <a:off x="10963375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54"/>
            <p:cNvSpPr/>
            <p:nvPr/>
          </p:nvSpPr>
          <p:spPr>
            <a:xfrm>
              <a:off x="1142027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54"/>
            <p:cNvSpPr/>
            <p:nvPr/>
          </p:nvSpPr>
          <p:spPr>
            <a:xfrm>
              <a:off x="11877175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54"/>
            <p:cNvSpPr/>
            <p:nvPr/>
          </p:nvSpPr>
          <p:spPr>
            <a:xfrm>
              <a:off x="12100277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54"/>
            <p:cNvSpPr/>
            <p:nvPr/>
          </p:nvSpPr>
          <p:spPr>
            <a:xfrm>
              <a:off x="11643382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54"/>
            <p:cNvSpPr/>
            <p:nvPr/>
          </p:nvSpPr>
          <p:spPr>
            <a:xfrm>
              <a:off x="11186488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54"/>
            <p:cNvSpPr/>
            <p:nvPr/>
          </p:nvSpPr>
          <p:spPr>
            <a:xfrm>
              <a:off x="1072959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54"/>
            <p:cNvSpPr/>
            <p:nvPr/>
          </p:nvSpPr>
          <p:spPr>
            <a:xfrm>
              <a:off x="1027269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54"/>
            <p:cNvSpPr/>
            <p:nvPr/>
          </p:nvSpPr>
          <p:spPr>
            <a:xfrm>
              <a:off x="981580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54"/>
            <p:cNvSpPr/>
            <p:nvPr/>
          </p:nvSpPr>
          <p:spPr>
            <a:xfrm>
              <a:off x="9592691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54"/>
            <p:cNvSpPr/>
            <p:nvPr/>
          </p:nvSpPr>
          <p:spPr>
            <a:xfrm>
              <a:off x="10049586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54"/>
            <p:cNvSpPr/>
            <p:nvPr/>
          </p:nvSpPr>
          <p:spPr>
            <a:xfrm>
              <a:off x="1050648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54"/>
            <p:cNvSpPr/>
            <p:nvPr/>
          </p:nvSpPr>
          <p:spPr>
            <a:xfrm>
              <a:off x="10963375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54"/>
            <p:cNvSpPr/>
            <p:nvPr/>
          </p:nvSpPr>
          <p:spPr>
            <a:xfrm>
              <a:off x="1142027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54"/>
            <p:cNvSpPr/>
            <p:nvPr/>
          </p:nvSpPr>
          <p:spPr>
            <a:xfrm>
              <a:off x="11877175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54"/>
            <p:cNvSpPr/>
            <p:nvPr/>
          </p:nvSpPr>
          <p:spPr>
            <a:xfrm>
              <a:off x="12100277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54"/>
            <p:cNvSpPr/>
            <p:nvPr/>
          </p:nvSpPr>
          <p:spPr>
            <a:xfrm>
              <a:off x="11643382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54"/>
            <p:cNvSpPr/>
            <p:nvPr/>
          </p:nvSpPr>
          <p:spPr>
            <a:xfrm>
              <a:off x="11186488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54"/>
            <p:cNvSpPr/>
            <p:nvPr/>
          </p:nvSpPr>
          <p:spPr>
            <a:xfrm>
              <a:off x="1072959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54"/>
            <p:cNvSpPr/>
            <p:nvPr/>
          </p:nvSpPr>
          <p:spPr>
            <a:xfrm>
              <a:off x="1027269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54"/>
            <p:cNvSpPr/>
            <p:nvPr/>
          </p:nvSpPr>
          <p:spPr>
            <a:xfrm>
              <a:off x="981580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54"/>
            <p:cNvSpPr/>
            <p:nvPr/>
          </p:nvSpPr>
          <p:spPr>
            <a:xfrm>
              <a:off x="9592691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54"/>
            <p:cNvSpPr/>
            <p:nvPr/>
          </p:nvSpPr>
          <p:spPr>
            <a:xfrm>
              <a:off x="10049586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54"/>
            <p:cNvSpPr/>
            <p:nvPr/>
          </p:nvSpPr>
          <p:spPr>
            <a:xfrm>
              <a:off x="1050648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54"/>
            <p:cNvSpPr/>
            <p:nvPr/>
          </p:nvSpPr>
          <p:spPr>
            <a:xfrm>
              <a:off x="10963375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54"/>
            <p:cNvSpPr/>
            <p:nvPr/>
          </p:nvSpPr>
          <p:spPr>
            <a:xfrm>
              <a:off x="1142027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54"/>
            <p:cNvSpPr/>
            <p:nvPr/>
          </p:nvSpPr>
          <p:spPr>
            <a:xfrm>
              <a:off x="11877175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54"/>
            <p:cNvSpPr/>
            <p:nvPr/>
          </p:nvSpPr>
          <p:spPr>
            <a:xfrm>
              <a:off x="12100277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54"/>
            <p:cNvSpPr/>
            <p:nvPr/>
          </p:nvSpPr>
          <p:spPr>
            <a:xfrm>
              <a:off x="11643382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54"/>
            <p:cNvSpPr/>
            <p:nvPr/>
          </p:nvSpPr>
          <p:spPr>
            <a:xfrm>
              <a:off x="11186488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54"/>
            <p:cNvSpPr/>
            <p:nvPr/>
          </p:nvSpPr>
          <p:spPr>
            <a:xfrm>
              <a:off x="1072959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54"/>
            <p:cNvSpPr/>
            <p:nvPr/>
          </p:nvSpPr>
          <p:spPr>
            <a:xfrm>
              <a:off x="1027269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54"/>
            <p:cNvSpPr/>
            <p:nvPr/>
          </p:nvSpPr>
          <p:spPr>
            <a:xfrm>
              <a:off x="981580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54"/>
            <p:cNvSpPr/>
            <p:nvPr/>
          </p:nvSpPr>
          <p:spPr>
            <a:xfrm>
              <a:off x="9592691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54"/>
            <p:cNvSpPr/>
            <p:nvPr/>
          </p:nvSpPr>
          <p:spPr>
            <a:xfrm>
              <a:off x="10049586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54"/>
            <p:cNvSpPr/>
            <p:nvPr/>
          </p:nvSpPr>
          <p:spPr>
            <a:xfrm>
              <a:off x="1050648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54"/>
            <p:cNvSpPr/>
            <p:nvPr/>
          </p:nvSpPr>
          <p:spPr>
            <a:xfrm>
              <a:off x="10963375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54"/>
            <p:cNvSpPr/>
            <p:nvPr/>
          </p:nvSpPr>
          <p:spPr>
            <a:xfrm>
              <a:off x="1142027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54"/>
            <p:cNvSpPr/>
            <p:nvPr/>
          </p:nvSpPr>
          <p:spPr>
            <a:xfrm>
              <a:off x="11877175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54"/>
            <p:cNvSpPr/>
            <p:nvPr/>
          </p:nvSpPr>
          <p:spPr>
            <a:xfrm>
              <a:off x="12100277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54"/>
            <p:cNvSpPr/>
            <p:nvPr/>
          </p:nvSpPr>
          <p:spPr>
            <a:xfrm>
              <a:off x="11643382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54"/>
            <p:cNvSpPr/>
            <p:nvPr/>
          </p:nvSpPr>
          <p:spPr>
            <a:xfrm>
              <a:off x="11186488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54"/>
            <p:cNvSpPr/>
            <p:nvPr/>
          </p:nvSpPr>
          <p:spPr>
            <a:xfrm>
              <a:off x="1072959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54"/>
            <p:cNvSpPr/>
            <p:nvPr/>
          </p:nvSpPr>
          <p:spPr>
            <a:xfrm>
              <a:off x="1027269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54"/>
            <p:cNvSpPr/>
            <p:nvPr/>
          </p:nvSpPr>
          <p:spPr>
            <a:xfrm>
              <a:off x="981580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9592691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10049586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1050648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54"/>
            <p:cNvSpPr/>
            <p:nvPr/>
          </p:nvSpPr>
          <p:spPr>
            <a:xfrm>
              <a:off x="10963375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54"/>
            <p:cNvSpPr/>
            <p:nvPr/>
          </p:nvSpPr>
          <p:spPr>
            <a:xfrm>
              <a:off x="1142027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54"/>
            <p:cNvSpPr/>
            <p:nvPr/>
          </p:nvSpPr>
          <p:spPr>
            <a:xfrm>
              <a:off x="11877175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54"/>
            <p:cNvSpPr/>
            <p:nvPr/>
          </p:nvSpPr>
          <p:spPr>
            <a:xfrm>
              <a:off x="12100277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54"/>
            <p:cNvSpPr/>
            <p:nvPr/>
          </p:nvSpPr>
          <p:spPr>
            <a:xfrm>
              <a:off x="11643382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54"/>
            <p:cNvSpPr/>
            <p:nvPr/>
          </p:nvSpPr>
          <p:spPr>
            <a:xfrm>
              <a:off x="11186488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54"/>
            <p:cNvSpPr/>
            <p:nvPr/>
          </p:nvSpPr>
          <p:spPr>
            <a:xfrm>
              <a:off x="1072959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54"/>
            <p:cNvSpPr/>
            <p:nvPr/>
          </p:nvSpPr>
          <p:spPr>
            <a:xfrm>
              <a:off x="1027269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54"/>
            <p:cNvSpPr/>
            <p:nvPr/>
          </p:nvSpPr>
          <p:spPr>
            <a:xfrm>
              <a:off x="981580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54"/>
            <p:cNvSpPr/>
            <p:nvPr/>
          </p:nvSpPr>
          <p:spPr>
            <a:xfrm>
              <a:off x="9592691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54"/>
            <p:cNvSpPr/>
            <p:nvPr/>
          </p:nvSpPr>
          <p:spPr>
            <a:xfrm>
              <a:off x="10049586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54"/>
            <p:cNvSpPr/>
            <p:nvPr/>
          </p:nvSpPr>
          <p:spPr>
            <a:xfrm>
              <a:off x="1050648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54"/>
            <p:cNvSpPr/>
            <p:nvPr/>
          </p:nvSpPr>
          <p:spPr>
            <a:xfrm>
              <a:off x="10963375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54"/>
            <p:cNvSpPr/>
            <p:nvPr/>
          </p:nvSpPr>
          <p:spPr>
            <a:xfrm>
              <a:off x="1142027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54"/>
            <p:cNvSpPr/>
            <p:nvPr/>
          </p:nvSpPr>
          <p:spPr>
            <a:xfrm>
              <a:off x="11877174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54"/>
            <p:cNvSpPr/>
            <p:nvPr/>
          </p:nvSpPr>
          <p:spPr>
            <a:xfrm>
              <a:off x="12100277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54"/>
            <p:cNvSpPr/>
            <p:nvPr/>
          </p:nvSpPr>
          <p:spPr>
            <a:xfrm>
              <a:off x="11643382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54"/>
            <p:cNvSpPr/>
            <p:nvPr/>
          </p:nvSpPr>
          <p:spPr>
            <a:xfrm>
              <a:off x="11186488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54"/>
            <p:cNvSpPr/>
            <p:nvPr/>
          </p:nvSpPr>
          <p:spPr>
            <a:xfrm>
              <a:off x="1072959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54"/>
            <p:cNvSpPr/>
            <p:nvPr/>
          </p:nvSpPr>
          <p:spPr>
            <a:xfrm>
              <a:off x="1027269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54"/>
            <p:cNvSpPr/>
            <p:nvPr/>
          </p:nvSpPr>
          <p:spPr>
            <a:xfrm>
              <a:off x="981580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54"/>
            <p:cNvSpPr/>
            <p:nvPr/>
          </p:nvSpPr>
          <p:spPr>
            <a:xfrm>
              <a:off x="9592691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54"/>
            <p:cNvSpPr/>
            <p:nvPr/>
          </p:nvSpPr>
          <p:spPr>
            <a:xfrm>
              <a:off x="10049586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54"/>
            <p:cNvSpPr/>
            <p:nvPr/>
          </p:nvSpPr>
          <p:spPr>
            <a:xfrm>
              <a:off x="1050648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54"/>
            <p:cNvSpPr/>
            <p:nvPr/>
          </p:nvSpPr>
          <p:spPr>
            <a:xfrm>
              <a:off x="10963375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54"/>
            <p:cNvSpPr/>
            <p:nvPr/>
          </p:nvSpPr>
          <p:spPr>
            <a:xfrm>
              <a:off x="1142027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54"/>
            <p:cNvSpPr/>
            <p:nvPr/>
          </p:nvSpPr>
          <p:spPr>
            <a:xfrm>
              <a:off x="11877175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54"/>
            <p:cNvSpPr/>
            <p:nvPr/>
          </p:nvSpPr>
          <p:spPr>
            <a:xfrm>
              <a:off x="12100277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54"/>
            <p:cNvSpPr/>
            <p:nvPr/>
          </p:nvSpPr>
          <p:spPr>
            <a:xfrm>
              <a:off x="11643382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54"/>
            <p:cNvSpPr/>
            <p:nvPr/>
          </p:nvSpPr>
          <p:spPr>
            <a:xfrm>
              <a:off x="11186488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54"/>
            <p:cNvSpPr/>
            <p:nvPr/>
          </p:nvSpPr>
          <p:spPr>
            <a:xfrm>
              <a:off x="1072959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54"/>
            <p:cNvSpPr/>
            <p:nvPr/>
          </p:nvSpPr>
          <p:spPr>
            <a:xfrm>
              <a:off x="1027269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54"/>
            <p:cNvSpPr/>
            <p:nvPr/>
          </p:nvSpPr>
          <p:spPr>
            <a:xfrm>
              <a:off x="981580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54"/>
            <p:cNvSpPr/>
            <p:nvPr/>
          </p:nvSpPr>
          <p:spPr>
            <a:xfrm>
              <a:off x="825662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54"/>
            <p:cNvSpPr/>
            <p:nvPr/>
          </p:nvSpPr>
          <p:spPr>
            <a:xfrm>
              <a:off x="87135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54"/>
            <p:cNvSpPr/>
            <p:nvPr/>
          </p:nvSpPr>
          <p:spPr>
            <a:xfrm>
              <a:off x="917041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54"/>
            <p:cNvSpPr/>
            <p:nvPr/>
          </p:nvSpPr>
          <p:spPr>
            <a:xfrm>
              <a:off x="939352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54"/>
            <p:cNvSpPr/>
            <p:nvPr/>
          </p:nvSpPr>
          <p:spPr>
            <a:xfrm>
              <a:off x="89366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54"/>
            <p:cNvSpPr/>
            <p:nvPr/>
          </p:nvSpPr>
          <p:spPr>
            <a:xfrm>
              <a:off x="847974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54"/>
            <p:cNvSpPr/>
            <p:nvPr/>
          </p:nvSpPr>
          <p:spPr>
            <a:xfrm>
              <a:off x="802278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54"/>
            <p:cNvSpPr/>
            <p:nvPr/>
          </p:nvSpPr>
          <p:spPr>
            <a:xfrm>
              <a:off x="825662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54"/>
            <p:cNvSpPr/>
            <p:nvPr/>
          </p:nvSpPr>
          <p:spPr>
            <a:xfrm>
              <a:off x="87135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54"/>
            <p:cNvSpPr/>
            <p:nvPr/>
          </p:nvSpPr>
          <p:spPr>
            <a:xfrm>
              <a:off x="917041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54"/>
            <p:cNvSpPr/>
            <p:nvPr/>
          </p:nvSpPr>
          <p:spPr>
            <a:xfrm>
              <a:off x="939352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54"/>
            <p:cNvSpPr/>
            <p:nvPr/>
          </p:nvSpPr>
          <p:spPr>
            <a:xfrm>
              <a:off x="89366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54"/>
            <p:cNvSpPr/>
            <p:nvPr/>
          </p:nvSpPr>
          <p:spPr>
            <a:xfrm>
              <a:off x="847974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54"/>
            <p:cNvSpPr/>
            <p:nvPr/>
          </p:nvSpPr>
          <p:spPr>
            <a:xfrm>
              <a:off x="802278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54"/>
            <p:cNvSpPr/>
            <p:nvPr/>
          </p:nvSpPr>
          <p:spPr>
            <a:xfrm>
              <a:off x="825662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54"/>
            <p:cNvSpPr/>
            <p:nvPr/>
          </p:nvSpPr>
          <p:spPr>
            <a:xfrm>
              <a:off x="87135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54"/>
            <p:cNvSpPr/>
            <p:nvPr/>
          </p:nvSpPr>
          <p:spPr>
            <a:xfrm>
              <a:off x="917041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54"/>
            <p:cNvSpPr/>
            <p:nvPr/>
          </p:nvSpPr>
          <p:spPr>
            <a:xfrm>
              <a:off x="939352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54"/>
            <p:cNvSpPr/>
            <p:nvPr/>
          </p:nvSpPr>
          <p:spPr>
            <a:xfrm>
              <a:off x="89366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54"/>
            <p:cNvSpPr/>
            <p:nvPr/>
          </p:nvSpPr>
          <p:spPr>
            <a:xfrm>
              <a:off x="847974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54"/>
            <p:cNvSpPr/>
            <p:nvPr/>
          </p:nvSpPr>
          <p:spPr>
            <a:xfrm>
              <a:off x="802278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54"/>
            <p:cNvSpPr/>
            <p:nvPr/>
          </p:nvSpPr>
          <p:spPr>
            <a:xfrm>
              <a:off x="825662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54"/>
            <p:cNvSpPr/>
            <p:nvPr/>
          </p:nvSpPr>
          <p:spPr>
            <a:xfrm>
              <a:off x="87135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54"/>
            <p:cNvSpPr/>
            <p:nvPr/>
          </p:nvSpPr>
          <p:spPr>
            <a:xfrm>
              <a:off x="917041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54"/>
            <p:cNvSpPr/>
            <p:nvPr/>
          </p:nvSpPr>
          <p:spPr>
            <a:xfrm>
              <a:off x="939352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54"/>
            <p:cNvSpPr/>
            <p:nvPr/>
          </p:nvSpPr>
          <p:spPr>
            <a:xfrm>
              <a:off x="89366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54"/>
            <p:cNvSpPr/>
            <p:nvPr/>
          </p:nvSpPr>
          <p:spPr>
            <a:xfrm>
              <a:off x="847974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54"/>
            <p:cNvSpPr/>
            <p:nvPr/>
          </p:nvSpPr>
          <p:spPr>
            <a:xfrm>
              <a:off x="802278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54"/>
            <p:cNvSpPr/>
            <p:nvPr/>
          </p:nvSpPr>
          <p:spPr>
            <a:xfrm>
              <a:off x="825662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54"/>
            <p:cNvSpPr/>
            <p:nvPr/>
          </p:nvSpPr>
          <p:spPr>
            <a:xfrm>
              <a:off x="87135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54"/>
            <p:cNvSpPr/>
            <p:nvPr/>
          </p:nvSpPr>
          <p:spPr>
            <a:xfrm>
              <a:off x="917041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54"/>
            <p:cNvSpPr/>
            <p:nvPr/>
          </p:nvSpPr>
          <p:spPr>
            <a:xfrm>
              <a:off x="939352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54"/>
            <p:cNvSpPr/>
            <p:nvPr/>
          </p:nvSpPr>
          <p:spPr>
            <a:xfrm>
              <a:off x="89366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54"/>
            <p:cNvSpPr/>
            <p:nvPr/>
          </p:nvSpPr>
          <p:spPr>
            <a:xfrm>
              <a:off x="847974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54"/>
            <p:cNvSpPr/>
            <p:nvPr/>
          </p:nvSpPr>
          <p:spPr>
            <a:xfrm>
              <a:off x="802278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54"/>
            <p:cNvSpPr/>
            <p:nvPr/>
          </p:nvSpPr>
          <p:spPr>
            <a:xfrm>
              <a:off x="825662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54"/>
            <p:cNvSpPr/>
            <p:nvPr/>
          </p:nvSpPr>
          <p:spPr>
            <a:xfrm>
              <a:off x="87135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54"/>
            <p:cNvSpPr/>
            <p:nvPr/>
          </p:nvSpPr>
          <p:spPr>
            <a:xfrm>
              <a:off x="917041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54"/>
            <p:cNvSpPr/>
            <p:nvPr/>
          </p:nvSpPr>
          <p:spPr>
            <a:xfrm>
              <a:off x="939352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54"/>
            <p:cNvSpPr/>
            <p:nvPr/>
          </p:nvSpPr>
          <p:spPr>
            <a:xfrm>
              <a:off x="89366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54"/>
            <p:cNvSpPr/>
            <p:nvPr/>
          </p:nvSpPr>
          <p:spPr>
            <a:xfrm>
              <a:off x="847974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54"/>
            <p:cNvSpPr/>
            <p:nvPr/>
          </p:nvSpPr>
          <p:spPr>
            <a:xfrm>
              <a:off x="802278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54"/>
            <p:cNvSpPr/>
            <p:nvPr/>
          </p:nvSpPr>
          <p:spPr>
            <a:xfrm>
              <a:off x="825662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54"/>
            <p:cNvSpPr/>
            <p:nvPr/>
          </p:nvSpPr>
          <p:spPr>
            <a:xfrm>
              <a:off x="87135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54"/>
            <p:cNvSpPr/>
            <p:nvPr/>
          </p:nvSpPr>
          <p:spPr>
            <a:xfrm>
              <a:off x="917041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54"/>
            <p:cNvSpPr/>
            <p:nvPr/>
          </p:nvSpPr>
          <p:spPr>
            <a:xfrm>
              <a:off x="939352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54"/>
            <p:cNvSpPr/>
            <p:nvPr/>
          </p:nvSpPr>
          <p:spPr>
            <a:xfrm>
              <a:off x="89366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54"/>
            <p:cNvSpPr/>
            <p:nvPr/>
          </p:nvSpPr>
          <p:spPr>
            <a:xfrm>
              <a:off x="847974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54"/>
            <p:cNvSpPr/>
            <p:nvPr/>
          </p:nvSpPr>
          <p:spPr>
            <a:xfrm>
              <a:off x="802278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54"/>
            <p:cNvSpPr/>
            <p:nvPr/>
          </p:nvSpPr>
          <p:spPr>
            <a:xfrm>
              <a:off x="825662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54"/>
            <p:cNvSpPr/>
            <p:nvPr/>
          </p:nvSpPr>
          <p:spPr>
            <a:xfrm>
              <a:off x="87135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54"/>
            <p:cNvSpPr/>
            <p:nvPr/>
          </p:nvSpPr>
          <p:spPr>
            <a:xfrm>
              <a:off x="917041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54"/>
            <p:cNvSpPr/>
            <p:nvPr/>
          </p:nvSpPr>
          <p:spPr>
            <a:xfrm>
              <a:off x="939352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54"/>
            <p:cNvSpPr/>
            <p:nvPr/>
          </p:nvSpPr>
          <p:spPr>
            <a:xfrm>
              <a:off x="89366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54"/>
            <p:cNvSpPr/>
            <p:nvPr/>
          </p:nvSpPr>
          <p:spPr>
            <a:xfrm>
              <a:off x="847974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54"/>
            <p:cNvSpPr/>
            <p:nvPr/>
          </p:nvSpPr>
          <p:spPr>
            <a:xfrm>
              <a:off x="802278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54"/>
            <p:cNvSpPr/>
            <p:nvPr/>
          </p:nvSpPr>
          <p:spPr>
            <a:xfrm>
              <a:off x="825662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54"/>
            <p:cNvSpPr/>
            <p:nvPr/>
          </p:nvSpPr>
          <p:spPr>
            <a:xfrm>
              <a:off x="87135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54"/>
            <p:cNvSpPr/>
            <p:nvPr/>
          </p:nvSpPr>
          <p:spPr>
            <a:xfrm>
              <a:off x="917041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54"/>
            <p:cNvSpPr/>
            <p:nvPr/>
          </p:nvSpPr>
          <p:spPr>
            <a:xfrm>
              <a:off x="939352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54"/>
            <p:cNvSpPr/>
            <p:nvPr/>
          </p:nvSpPr>
          <p:spPr>
            <a:xfrm>
              <a:off x="89366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54"/>
            <p:cNvSpPr/>
            <p:nvPr/>
          </p:nvSpPr>
          <p:spPr>
            <a:xfrm>
              <a:off x="847974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54"/>
            <p:cNvSpPr/>
            <p:nvPr/>
          </p:nvSpPr>
          <p:spPr>
            <a:xfrm>
              <a:off x="802278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54"/>
            <p:cNvSpPr/>
            <p:nvPr/>
          </p:nvSpPr>
          <p:spPr>
            <a:xfrm>
              <a:off x="12100277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54"/>
            <p:cNvSpPr/>
            <p:nvPr/>
          </p:nvSpPr>
          <p:spPr>
            <a:xfrm>
              <a:off x="11643382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54"/>
            <p:cNvSpPr/>
            <p:nvPr/>
          </p:nvSpPr>
          <p:spPr>
            <a:xfrm>
              <a:off x="11186488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54"/>
            <p:cNvSpPr/>
            <p:nvPr/>
          </p:nvSpPr>
          <p:spPr>
            <a:xfrm>
              <a:off x="1072959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54"/>
            <p:cNvSpPr/>
            <p:nvPr/>
          </p:nvSpPr>
          <p:spPr>
            <a:xfrm>
              <a:off x="1027269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54"/>
            <p:cNvSpPr/>
            <p:nvPr/>
          </p:nvSpPr>
          <p:spPr>
            <a:xfrm>
              <a:off x="981580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54"/>
            <p:cNvSpPr/>
            <p:nvPr/>
          </p:nvSpPr>
          <p:spPr>
            <a:xfrm>
              <a:off x="939352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54"/>
            <p:cNvSpPr/>
            <p:nvPr/>
          </p:nvSpPr>
          <p:spPr>
            <a:xfrm>
              <a:off x="89366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54"/>
            <p:cNvSpPr/>
            <p:nvPr/>
          </p:nvSpPr>
          <p:spPr>
            <a:xfrm>
              <a:off x="847974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54"/>
            <p:cNvSpPr/>
            <p:nvPr/>
          </p:nvSpPr>
          <p:spPr>
            <a:xfrm>
              <a:off x="802278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74" name="Google Shape;1274;p54"/>
          <p:cNvSpPr/>
          <p:nvPr/>
        </p:nvSpPr>
        <p:spPr>
          <a:xfrm>
            <a:off x="7779224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75" name="Google Shape;1275;p54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76" name="Google Shape;1276;p54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9886" y="587533"/>
            <a:ext cx="830529" cy="82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56"/>
          <p:cNvSpPr txBox="1">
            <a:spLocks noGrp="1"/>
          </p:cNvSpPr>
          <p:nvPr>
            <p:ph type="body" idx="1"/>
          </p:nvPr>
        </p:nvSpPr>
        <p:spPr>
          <a:xfrm rot="5400000">
            <a:off x="3600543" y="-1852677"/>
            <a:ext cx="4987739" cy="1096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0" name="Google Shape;1280;p56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1" name="Google Shape;1281;p56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5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3" name="Google Shape;1283;p56"/>
          <p:cNvSpPr/>
          <p:nvPr/>
        </p:nvSpPr>
        <p:spPr>
          <a:xfrm>
            <a:off x="507868" y="424060"/>
            <a:ext cx="12574122" cy="95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99"/>
              <a:buFont typeface="Quattrocento Sans"/>
              <a:buNone/>
            </a:pPr>
            <a:r>
              <a:rPr lang="en-US" sz="2399" b="1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WAREHOUSE PLANT ST LOCATION</a:t>
            </a:r>
            <a:endParaRPr sz="2399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4" name="Google Shape;1284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739" y="1177681"/>
            <a:ext cx="8864600" cy="44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">
  <p:cSld name="1_"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57"/>
          <p:cNvSpPr txBox="1">
            <a:spLocks noGrp="1"/>
          </p:cNvSpPr>
          <p:nvPr>
            <p:ph type="body" idx="1"/>
          </p:nvPr>
        </p:nvSpPr>
        <p:spPr>
          <a:xfrm>
            <a:off x="-2170158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7" name="Google Shape;1287;p57"/>
          <p:cNvSpPr txBox="1">
            <a:spLocks noGrp="1"/>
          </p:cNvSpPr>
          <p:nvPr>
            <p:ph type="title"/>
          </p:nvPr>
        </p:nvSpPr>
        <p:spPr>
          <a:xfrm>
            <a:off x="618676" y="1320941"/>
            <a:ext cx="10969943" cy="9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/>
            </a:lvl1pPr>
            <a:lvl2pPr lvl="1">
              <a:spcBef>
                <a:spcPts val="13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8" name="Google Shape;1288;p57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9" name="Google Shape;1289;p57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57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6"/>
          <p:cNvSpPr txBox="1">
            <a:spLocks noGrp="1"/>
          </p:cNvSpPr>
          <p:nvPr>
            <p:ph type="ctrTitle"/>
          </p:nvPr>
        </p:nvSpPr>
        <p:spPr>
          <a:xfrm>
            <a:off x="5446340" y="692696"/>
            <a:ext cx="5611242" cy="274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7198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6"/>
          <p:cNvSpPr txBox="1">
            <a:spLocks noGrp="1"/>
          </p:cNvSpPr>
          <p:nvPr>
            <p:ph type="subTitle" idx="1"/>
          </p:nvPr>
        </p:nvSpPr>
        <p:spPr>
          <a:xfrm>
            <a:off x="5422878" y="3437475"/>
            <a:ext cx="5638411" cy="76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799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6"/>
          <p:cNvSpPr/>
          <p:nvPr/>
        </p:nvSpPr>
        <p:spPr>
          <a:xfrm>
            <a:off x="0" y="6309320"/>
            <a:ext cx="12188825" cy="548680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" name="Google Shape;18;p36"/>
          <p:cNvGrpSpPr/>
          <p:nvPr/>
        </p:nvGrpSpPr>
        <p:grpSpPr>
          <a:xfrm>
            <a:off x="117749" y="0"/>
            <a:ext cx="4117369" cy="6668280"/>
            <a:chOff x="117748" y="1"/>
            <a:chExt cx="3527025" cy="6668280"/>
          </a:xfrm>
        </p:grpSpPr>
        <p:sp>
          <p:nvSpPr>
            <p:cNvPr id="19" name="Google Shape;19;p36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Google Shape;20;p36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" name="Google Shape;22;p36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36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36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36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36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36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36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36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36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36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36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36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36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36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36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36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36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36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36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36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36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36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36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36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36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36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36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36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36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36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36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36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36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36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36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36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36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36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36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36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36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36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36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36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36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36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36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36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36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36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36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36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36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36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36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36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36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36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36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36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36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36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36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36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36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36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36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36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36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36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36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36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36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36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36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36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36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36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36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36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36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36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36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36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36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36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36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36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36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36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36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36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36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36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36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36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36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36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36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36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36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36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36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36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36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36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36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36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36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36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36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36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36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36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36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36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36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36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36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36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36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36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36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36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36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36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36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36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36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36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36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36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36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36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36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36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36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36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36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36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36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36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36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36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36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36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36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36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36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36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36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36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36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36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36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36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36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36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36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36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36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36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36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36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36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36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36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36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36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36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36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36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36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36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36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36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36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36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36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36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36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36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36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36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36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36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36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36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36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36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36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36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36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36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36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36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36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36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36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36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36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36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36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36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36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36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36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36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36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36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36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36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36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36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36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36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36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36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36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36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36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36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36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36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36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36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36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36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36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36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36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36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36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36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36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36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36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36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36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36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36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36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36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36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36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36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36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36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36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36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36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36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36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36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36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36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36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36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36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36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36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36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36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36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4" name="Google Shape;304;p36"/>
          <p:cNvSpPr txBox="1">
            <a:spLocks noGrp="1"/>
          </p:cNvSpPr>
          <p:nvPr>
            <p:ph type="dt" idx="10"/>
          </p:nvPr>
        </p:nvSpPr>
        <p:spPr>
          <a:xfrm>
            <a:off x="8846162" y="5647399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te">
  <p:cSld name="Qute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/>
          <p:nvPr/>
        </p:nvSpPr>
        <p:spPr>
          <a:xfrm rot="10800000" flipH="1">
            <a:off x="0" y="0"/>
            <a:ext cx="12188825" cy="3717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12" name="Google Shape;312;p41"/>
          <p:cNvGrpSpPr/>
          <p:nvPr/>
        </p:nvGrpSpPr>
        <p:grpSpPr>
          <a:xfrm>
            <a:off x="117748" y="1"/>
            <a:ext cx="3064980" cy="3603431"/>
            <a:chOff x="117748" y="0"/>
            <a:chExt cx="3064980" cy="3603431"/>
          </a:xfrm>
        </p:grpSpPr>
        <p:sp>
          <p:nvSpPr>
            <p:cNvPr id="313" name="Google Shape;313;p41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41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41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41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41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41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41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41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41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41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41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41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41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41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41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41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41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41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41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41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41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41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41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41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41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41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41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41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41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41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41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41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41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41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41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41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41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41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41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41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41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41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41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41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41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41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41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41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41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41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41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41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41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41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41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41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41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41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41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41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41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41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41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41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41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41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41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41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41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41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41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41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41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41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41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41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41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41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41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41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41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41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41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41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41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41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41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41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41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41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41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41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41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41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41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41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41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41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41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41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41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41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41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41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41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41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41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41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41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41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41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41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41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41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41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41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41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41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41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41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41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41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41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41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41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41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41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41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41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41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41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41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41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41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41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41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41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41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41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41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41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41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41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41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41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41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41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41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41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41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41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41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41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41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41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41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41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41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41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41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41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41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41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41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41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41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41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41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41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41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41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41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41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41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41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41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41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41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41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41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41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41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41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41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41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41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41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41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41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41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41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41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41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41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41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41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41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41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41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8" name="Google Shape;518;p41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9" name="Google Shape;519;p41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" name="Google Shape;521;p41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2" name="Google Shape;522;p41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3" name="Google Shape;523;p41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41"/>
          <p:cNvSpPr>
            <a:spLocks noGrp="1"/>
          </p:cNvSpPr>
          <p:nvPr>
            <p:ph type="pic" idx="2"/>
          </p:nvPr>
        </p:nvSpPr>
        <p:spPr>
          <a:xfrm>
            <a:off x="1269876" y="1052735"/>
            <a:ext cx="3096344" cy="4752528"/>
          </a:xfrm>
          <a:prstGeom prst="rect">
            <a:avLst/>
          </a:prstGeom>
          <a:noFill/>
          <a:ln>
            <a:noFill/>
          </a:ln>
        </p:spPr>
      </p:sp>
      <p:sp>
        <p:nvSpPr>
          <p:cNvPr id="525" name="Google Shape;525;p41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26" name="Google Shape;526;p41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03093" y="186611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1"/>
          <p:cNvSpPr/>
          <p:nvPr/>
        </p:nvSpPr>
        <p:spPr>
          <a:xfrm>
            <a:off x="4387443" y="2151864"/>
            <a:ext cx="7811993" cy="9144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te">
  <p:cSld name="Qut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/>
        </p:nvSpPr>
        <p:spPr>
          <a:xfrm rot="10800000" flipH="1">
            <a:off x="0" y="0"/>
            <a:ext cx="12188825" cy="3717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08" name="Google Shape;308;p37"/>
          <p:cNvGrpSpPr/>
          <p:nvPr/>
        </p:nvGrpSpPr>
        <p:grpSpPr>
          <a:xfrm>
            <a:off x="117748" y="0"/>
            <a:ext cx="3064980" cy="3603432"/>
            <a:chOff x="117748" y="0"/>
            <a:chExt cx="3064980" cy="3603431"/>
          </a:xfrm>
        </p:grpSpPr>
        <p:sp>
          <p:nvSpPr>
            <p:cNvPr id="309" name="Google Shape;309;p37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37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37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37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37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37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37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37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37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37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37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37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37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37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37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37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37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37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37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37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37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37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37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37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37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37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37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37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37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37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37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37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37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37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37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37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37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37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37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37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37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37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37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37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37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37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37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37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37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37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37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37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37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37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37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37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37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37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37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37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37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37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37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37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37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7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7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7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37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37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37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37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37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37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37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37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37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37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37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37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37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37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37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37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37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37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37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37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37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37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37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37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37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37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37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37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37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37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37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37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37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37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37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37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37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37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37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37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37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37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37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37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37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37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37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37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37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37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37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37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37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37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37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37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8" name="Google Shape;518;p37"/>
          <p:cNvSpPr txBox="1">
            <a:spLocks noGrp="1"/>
          </p:cNvSpPr>
          <p:nvPr>
            <p:ph type="sldNum" idx="12"/>
          </p:nvPr>
        </p:nvSpPr>
        <p:spPr>
          <a:xfrm>
            <a:off x="11134972" y="6173789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19" name="Google Shape;519;p37"/>
          <p:cNvSpPr txBox="1">
            <a:spLocks noGrp="1"/>
          </p:cNvSpPr>
          <p:nvPr>
            <p:ph type="ftr" idx="11"/>
          </p:nvPr>
        </p:nvSpPr>
        <p:spPr>
          <a:xfrm>
            <a:off x="621803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7"/>
          <p:cNvSpPr>
            <a:spLocks noGrp="1"/>
          </p:cNvSpPr>
          <p:nvPr>
            <p:ph type="pic" idx="2"/>
          </p:nvPr>
        </p:nvSpPr>
        <p:spPr>
          <a:xfrm>
            <a:off x="1269877" y="1052735"/>
            <a:ext cx="3096344" cy="4752528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37"/>
          <p:cNvSpPr/>
          <p:nvPr/>
        </p:nvSpPr>
        <p:spPr>
          <a:xfrm>
            <a:off x="12078269" y="6057016"/>
            <a:ext cx="110557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22" name="Google Shape;522;p37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03094" y="186611"/>
            <a:ext cx="830313" cy="82031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7"/>
          <p:cNvSpPr/>
          <p:nvPr/>
        </p:nvSpPr>
        <p:spPr>
          <a:xfrm>
            <a:off x="4387443" y="2151864"/>
            <a:ext cx="7811993" cy="9144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8"/>
          <p:cNvSpPr txBox="1">
            <a:spLocks noGrp="1"/>
          </p:cNvSpPr>
          <p:nvPr>
            <p:ph type="sldNum" idx="12"/>
          </p:nvPr>
        </p:nvSpPr>
        <p:spPr>
          <a:xfrm>
            <a:off x="11134972" y="6173789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26" name="Google Shape;526;p38"/>
          <p:cNvSpPr txBox="1">
            <a:spLocks noGrp="1"/>
          </p:cNvSpPr>
          <p:nvPr>
            <p:ph type="ftr" idx="11"/>
          </p:nvPr>
        </p:nvSpPr>
        <p:spPr>
          <a:xfrm>
            <a:off x="621803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38"/>
          <p:cNvSpPr/>
          <p:nvPr/>
        </p:nvSpPr>
        <p:spPr>
          <a:xfrm>
            <a:off x="12078269" y="6057016"/>
            <a:ext cx="110557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p38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9"/>
          <p:cNvSpPr txBox="1">
            <a:spLocks noGrp="1"/>
          </p:cNvSpPr>
          <p:nvPr>
            <p:ph type="body" idx="1"/>
          </p:nvPr>
        </p:nvSpPr>
        <p:spPr>
          <a:xfrm>
            <a:off x="261764" y="1196752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609448" lvl="0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6">
                <a:solidFill>
                  <a:schemeClr val="dk1"/>
                </a:solidFill>
              </a:defRPr>
            </a:lvl1pPr>
            <a:lvl2pPr marL="1218895" lvl="1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828343" lvl="2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3047238" lvl="4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3656686" lvl="5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1" name="Google Shape;531;p39"/>
          <p:cNvSpPr txBox="1">
            <a:spLocks noGrp="1"/>
          </p:cNvSpPr>
          <p:nvPr>
            <p:ph type="dt" idx="10"/>
          </p:nvPr>
        </p:nvSpPr>
        <p:spPr>
          <a:xfrm>
            <a:off x="9083750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9"/>
          <p:cNvSpPr txBox="1">
            <a:spLocks noGrp="1"/>
          </p:cNvSpPr>
          <p:nvPr>
            <p:ph type="ftr" idx="11"/>
          </p:nvPr>
        </p:nvSpPr>
        <p:spPr>
          <a:xfrm>
            <a:off x="4236523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39"/>
          <p:cNvSpPr txBox="1">
            <a:spLocks noGrp="1"/>
          </p:cNvSpPr>
          <p:nvPr>
            <p:ph type="sldNum" idx="12"/>
          </p:nvPr>
        </p:nvSpPr>
        <p:spPr>
          <a:xfrm>
            <a:off x="8807333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0"/>
          <p:cNvSpPr txBox="1">
            <a:spLocks noGrp="1"/>
          </p:cNvSpPr>
          <p:nvPr>
            <p:ph type="title"/>
          </p:nvPr>
        </p:nvSpPr>
        <p:spPr>
          <a:xfrm>
            <a:off x="405779" y="332657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attrocento Sans"/>
              <a:buNone/>
              <a:defRPr sz="1066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40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40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0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15492" y="593367"/>
            <a:ext cx="11357841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1"/>
          <p:cNvSpPr txBox="1">
            <a:spLocks noGrp="1"/>
          </p:cNvSpPr>
          <p:nvPr>
            <p:ph type="body" idx="1"/>
          </p:nvPr>
        </p:nvSpPr>
        <p:spPr>
          <a:xfrm>
            <a:off x="415492" y="1536633"/>
            <a:ext cx="5331811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609448" lvl="0" indent="-423228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400"/>
              <a:buChar char="•"/>
              <a:defRPr sz="1866"/>
            </a:lvl1pPr>
            <a:lvl2pPr marL="1218895" lvl="1" indent="-406298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Char char="–"/>
              <a:defRPr sz="1600"/>
            </a:lvl2pPr>
            <a:lvl3pPr marL="1828343" lvl="2" indent="-40629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3pPr>
            <a:lvl4pPr marL="2437790" lvl="3" indent="-40629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600"/>
            </a:lvl4pPr>
            <a:lvl5pPr marL="3047238" lvl="4" indent="-40629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600"/>
            </a:lvl5pPr>
            <a:lvl6pPr marL="3656686" lvl="5" indent="-40629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6133" lvl="6" indent="-40629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5581" lvl="7" indent="-40629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5028" lvl="8" indent="-40629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body" idx="2"/>
          </p:nvPr>
        </p:nvSpPr>
        <p:spPr>
          <a:xfrm>
            <a:off x="6441522" y="1536633"/>
            <a:ext cx="5331811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609448" lvl="0" indent="-423228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400"/>
              <a:buChar char="•"/>
              <a:defRPr sz="1866"/>
            </a:lvl1pPr>
            <a:lvl2pPr marL="1218895" lvl="1" indent="-406298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Char char="–"/>
              <a:defRPr sz="1600"/>
            </a:lvl2pPr>
            <a:lvl3pPr marL="1828343" lvl="2" indent="-40629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3pPr>
            <a:lvl4pPr marL="2437790" lvl="3" indent="-40629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600"/>
            </a:lvl4pPr>
            <a:lvl5pPr marL="3047238" lvl="4" indent="-40629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600"/>
            </a:lvl5pPr>
            <a:lvl6pPr marL="3656686" lvl="5" indent="-40629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6133" lvl="6" indent="-40629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5581" lvl="7" indent="-40629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5028" lvl="8" indent="-40629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ldNum" idx="12"/>
          </p:nvPr>
        </p:nvSpPr>
        <p:spPr>
          <a:xfrm>
            <a:off x="11293669" y="6217623"/>
            <a:ext cx="731409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2"/>
          <p:cNvSpPr txBox="1">
            <a:spLocks noGrp="1"/>
          </p:cNvSpPr>
          <p:nvPr>
            <p:ph type="title"/>
          </p:nvPr>
        </p:nvSpPr>
        <p:spPr>
          <a:xfrm>
            <a:off x="415492" y="593367"/>
            <a:ext cx="11357841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2"/>
          <p:cNvSpPr txBox="1">
            <a:spLocks noGrp="1"/>
          </p:cNvSpPr>
          <p:nvPr>
            <p:ph type="body" idx="1"/>
          </p:nvPr>
        </p:nvSpPr>
        <p:spPr>
          <a:xfrm>
            <a:off x="415492" y="1536633"/>
            <a:ext cx="11357841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609448" lvl="0" indent="-533267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2700"/>
              <a:buChar char="•"/>
              <a:defRPr/>
            </a:lvl1pPr>
            <a:lvl2pPr marL="1218895" lvl="1" indent="-507873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2400"/>
              <a:buChar char="–"/>
              <a:defRPr/>
            </a:lvl2pPr>
            <a:lvl3pPr marL="1828343" lvl="2" indent="-45708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Char char="•"/>
              <a:defRPr/>
            </a:lvl3pPr>
            <a:lvl4pPr marL="2437790" lvl="3" indent="-4316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/>
            </a:lvl4pPr>
            <a:lvl5pPr marL="3047238" lvl="4" indent="-4316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»"/>
              <a:defRPr/>
            </a:lvl5pPr>
            <a:lvl6pPr marL="3656686" lvl="5" indent="-474015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000"/>
              <a:buChar char="•"/>
              <a:defRPr/>
            </a:lvl6pPr>
            <a:lvl7pPr marL="4266133" lvl="6" indent="-474015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000"/>
              <a:buChar char="•"/>
              <a:defRPr/>
            </a:lvl7pPr>
            <a:lvl8pPr marL="4875581" lvl="7" indent="-474015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000"/>
              <a:buChar char="•"/>
              <a:defRPr/>
            </a:lvl8pPr>
            <a:lvl9pPr marL="5485028" lvl="8" indent="-474015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547" name="Google Shape;547;p42"/>
          <p:cNvSpPr txBox="1">
            <a:spLocks noGrp="1"/>
          </p:cNvSpPr>
          <p:nvPr>
            <p:ph type="sldNum" idx="12"/>
          </p:nvPr>
        </p:nvSpPr>
        <p:spPr>
          <a:xfrm>
            <a:off x="11293669" y="6217623"/>
            <a:ext cx="731409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 txBox="1">
            <a:spLocks noGrp="1"/>
          </p:cNvSpPr>
          <p:nvPr>
            <p:ph type="sldNum" idx="12"/>
          </p:nvPr>
        </p:nvSpPr>
        <p:spPr>
          <a:xfrm>
            <a:off x="11134972" y="6173789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50" name="Google Shape;550;p43"/>
          <p:cNvSpPr txBox="1">
            <a:spLocks noGrp="1"/>
          </p:cNvSpPr>
          <p:nvPr>
            <p:ph type="ftr" idx="11"/>
          </p:nvPr>
        </p:nvSpPr>
        <p:spPr>
          <a:xfrm>
            <a:off x="621803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551" name="Google Shape;551;p43"/>
          <p:cNvGrpSpPr/>
          <p:nvPr/>
        </p:nvGrpSpPr>
        <p:grpSpPr>
          <a:xfrm rot="10800000">
            <a:off x="1629915" y="1"/>
            <a:ext cx="2367725" cy="4117369"/>
            <a:chOff x="9723323" y="2696006"/>
            <a:chExt cx="2367725" cy="4117369"/>
          </a:xfrm>
        </p:grpSpPr>
        <p:sp>
          <p:nvSpPr>
            <p:cNvPr id="552" name="Google Shape;552;p43"/>
            <p:cNvSpPr/>
            <p:nvPr/>
          </p:nvSpPr>
          <p:spPr>
            <a:xfrm>
              <a:off x="97233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1018021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1063711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1109400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1155090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12007807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11774014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1131712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1086022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10403331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99464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97233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1018021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1063711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1109400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1155090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12007807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11774014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1131712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1086022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10403331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99464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97233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1018021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1063711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1109400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1155090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12007807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11774014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1131712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1086022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10403331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99464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97233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1018021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1063711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1109400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1155090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12007807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11774014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1131712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1086022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10403331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99464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97233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1018021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1063711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1109400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1155090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12007807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11774014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1131712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1086022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10403331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99464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97233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1018021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1063711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1109400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1155090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12007807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11774014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1131712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1086022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10403331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99464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97233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1018021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1063711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1109400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1155090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12007807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11774014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1131712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1086022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10403331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99464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97233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1018021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1063711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1109400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1155090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12007806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11774014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1131712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1086022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10403331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99464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97233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1018021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1063711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1109400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155090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12007807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11774014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1131712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1086022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10403331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99464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11774014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131712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1086022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10403331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99464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56" name="Google Shape;656;p43"/>
          <p:cNvSpPr/>
          <p:nvPr/>
        </p:nvSpPr>
        <p:spPr>
          <a:xfrm>
            <a:off x="12078269" y="6057016"/>
            <a:ext cx="110557" cy="692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7" name="Google Shape;657;p43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port Standard Page">
  <p:cSld name="1_Report Standard Page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4"/>
          <p:cNvSpPr/>
          <p:nvPr/>
        </p:nvSpPr>
        <p:spPr>
          <a:xfrm rot="10800000" flipH="1">
            <a:off x="0" y="-341313"/>
            <a:ext cx="12188825" cy="161925"/>
          </a:xfrm>
          <a:custGeom>
            <a:avLst/>
            <a:gdLst/>
            <a:ahLst/>
            <a:cxnLst/>
            <a:rect l="l" t="t" r="r" b="b"/>
            <a:pathLst>
              <a:path w="8961755" h="120000" extrusionOk="0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44"/>
          <p:cNvSpPr txBox="1"/>
          <p:nvPr/>
        </p:nvSpPr>
        <p:spPr>
          <a:xfrm>
            <a:off x="9251006" y="6543676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6" tIns="45688" rIns="91376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‹#›</a:t>
            </a:fld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_">
  <p:cSld name="1_1_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5"/>
          <p:cNvSpPr txBox="1">
            <a:spLocks noGrp="1"/>
          </p:cNvSpPr>
          <p:nvPr>
            <p:ph type="body" idx="1"/>
          </p:nvPr>
        </p:nvSpPr>
        <p:spPr>
          <a:xfrm>
            <a:off x="-2170157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609448" lvl="0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95" lvl="1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828343" lvl="2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3047238" lvl="4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3656686" lvl="5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3" name="Google Shape;663;p45"/>
          <p:cNvSpPr txBox="1">
            <a:spLocks noGrp="1"/>
          </p:cNvSpPr>
          <p:nvPr>
            <p:ph type="ftr" idx="11"/>
          </p:nvPr>
        </p:nvSpPr>
        <p:spPr>
          <a:xfrm>
            <a:off x="261764" y="6221286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Image">
  <p:cSld name="2_Full Image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6"/>
          <p:cNvSpPr>
            <a:spLocks noGrp="1"/>
          </p:cNvSpPr>
          <p:nvPr>
            <p:ph type="pic" idx="2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2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0" name="Google Shape;530;p42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42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2" name="Google Shape;532;p42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7"/>
          <p:cNvSpPr txBox="1">
            <a:spLocks noGrp="1"/>
          </p:cNvSpPr>
          <p:nvPr>
            <p:ph type="body" idx="1"/>
          </p:nvPr>
        </p:nvSpPr>
        <p:spPr>
          <a:xfrm>
            <a:off x="-2170157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609448" lvl="0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95" lvl="1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828343" lvl="2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3047238" lvl="4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3656686" lvl="5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/>
          </p:nvPr>
        </p:nvSpPr>
        <p:spPr>
          <a:xfrm>
            <a:off x="618676" y="1320941"/>
            <a:ext cx="10969943" cy="9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47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47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47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672" name="Google Shape;672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42" y="1803400"/>
            <a:ext cx="5383399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5989" y="1789114"/>
            <a:ext cx="5383398" cy="4078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le">
  <p:cSld name="Title Sile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8"/>
          <p:cNvSpPr txBox="1">
            <a:spLocks noGrp="1"/>
          </p:cNvSpPr>
          <p:nvPr>
            <p:ph type="sldNum" idx="12"/>
          </p:nvPr>
        </p:nvSpPr>
        <p:spPr>
          <a:xfrm>
            <a:off x="11134972" y="6173789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76" name="Google Shape;676;p48"/>
          <p:cNvSpPr txBox="1">
            <a:spLocks noGrp="1"/>
          </p:cNvSpPr>
          <p:nvPr>
            <p:ph type="ftr" idx="11"/>
          </p:nvPr>
        </p:nvSpPr>
        <p:spPr>
          <a:xfrm>
            <a:off x="621803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/>
          <p:nvPr/>
        </p:nvSpPr>
        <p:spPr>
          <a:xfrm>
            <a:off x="12078269" y="6057016"/>
            <a:ext cx="110557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48"/>
          <p:cNvSpPr txBox="1">
            <a:spLocks noGrp="1"/>
          </p:cNvSpPr>
          <p:nvPr>
            <p:ph type="title"/>
          </p:nvPr>
        </p:nvSpPr>
        <p:spPr>
          <a:xfrm>
            <a:off x="609441" y="404664"/>
            <a:ext cx="10969943" cy="58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9"/>
          <p:cNvSpPr/>
          <p:nvPr/>
        </p:nvSpPr>
        <p:spPr>
          <a:xfrm>
            <a:off x="9622805" y="937173"/>
            <a:ext cx="2566021" cy="59208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49"/>
          <p:cNvSpPr/>
          <p:nvPr/>
        </p:nvSpPr>
        <p:spPr>
          <a:xfrm>
            <a:off x="9520939" y="6057016"/>
            <a:ext cx="110557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3" name="Google Shape;683;p49"/>
          <p:cNvSpPr/>
          <p:nvPr/>
        </p:nvSpPr>
        <p:spPr>
          <a:xfrm>
            <a:off x="9723323" y="336534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4" name="Google Shape;684;p49"/>
          <p:cNvSpPr/>
          <p:nvPr/>
        </p:nvSpPr>
        <p:spPr>
          <a:xfrm>
            <a:off x="10180217" y="336534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5" name="Google Shape;685;p49"/>
          <p:cNvSpPr/>
          <p:nvPr/>
        </p:nvSpPr>
        <p:spPr>
          <a:xfrm>
            <a:off x="10637112" y="336534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6" name="Google Shape;686;p49"/>
          <p:cNvSpPr/>
          <p:nvPr/>
        </p:nvSpPr>
        <p:spPr>
          <a:xfrm>
            <a:off x="11094007" y="336534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49"/>
          <p:cNvSpPr/>
          <p:nvPr/>
        </p:nvSpPr>
        <p:spPr>
          <a:xfrm>
            <a:off x="11550902" y="336534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8" name="Google Shape;688;p49"/>
          <p:cNvSpPr/>
          <p:nvPr/>
        </p:nvSpPr>
        <p:spPr>
          <a:xfrm>
            <a:off x="12007807" y="3365346"/>
            <a:ext cx="83240" cy="101151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9" name="Google Shape;689;p49"/>
          <p:cNvSpPr/>
          <p:nvPr/>
        </p:nvSpPr>
        <p:spPr>
          <a:xfrm>
            <a:off x="11774014" y="358845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0" name="Google Shape;690;p49"/>
          <p:cNvSpPr/>
          <p:nvPr/>
        </p:nvSpPr>
        <p:spPr>
          <a:xfrm>
            <a:off x="11317120" y="358845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49"/>
          <p:cNvSpPr/>
          <p:nvPr/>
        </p:nvSpPr>
        <p:spPr>
          <a:xfrm>
            <a:off x="10860224" y="358845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49"/>
          <p:cNvSpPr/>
          <p:nvPr/>
        </p:nvSpPr>
        <p:spPr>
          <a:xfrm>
            <a:off x="10403331" y="358845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49"/>
          <p:cNvSpPr/>
          <p:nvPr/>
        </p:nvSpPr>
        <p:spPr>
          <a:xfrm>
            <a:off x="9946434" y="358845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49"/>
          <p:cNvSpPr/>
          <p:nvPr/>
        </p:nvSpPr>
        <p:spPr>
          <a:xfrm>
            <a:off x="9723323" y="3811573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49"/>
          <p:cNvSpPr/>
          <p:nvPr/>
        </p:nvSpPr>
        <p:spPr>
          <a:xfrm>
            <a:off x="10180217" y="3811573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49"/>
          <p:cNvSpPr/>
          <p:nvPr/>
        </p:nvSpPr>
        <p:spPr>
          <a:xfrm>
            <a:off x="10637112" y="3811573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49"/>
          <p:cNvSpPr/>
          <p:nvPr/>
        </p:nvSpPr>
        <p:spPr>
          <a:xfrm>
            <a:off x="11094007" y="3811573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49"/>
          <p:cNvSpPr/>
          <p:nvPr/>
        </p:nvSpPr>
        <p:spPr>
          <a:xfrm>
            <a:off x="11550902" y="3811573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49"/>
          <p:cNvSpPr/>
          <p:nvPr/>
        </p:nvSpPr>
        <p:spPr>
          <a:xfrm>
            <a:off x="12007807" y="3811573"/>
            <a:ext cx="83240" cy="101151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49"/>
          <p:cNvSpPr/>
          <p:nvPr/>
        </p:nvSpPr>
        <p:spPr>
          <a:xfrm>
            <a:off x="11774014" y="403468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49"/>
          <p:cNvSpPr/>
          <p:nvPr/>
        </p:nvSpPr>
        <p:spPr>
          <a:xfrm>
            <a:off x="11317120" y="403468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49"/>
          <p:cNvSpPr/>
          <p:nvPr/>
        </p:nvSpPr>
        <p:spPr>
          <a:xfrm>
            <a:off x="10860224" y="403468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49"/>
          <p:cNvSpPr/>
          <p:nvPr/>
        </p:nvSpPr>
        <p:spPr>
          <a:xfrm>
            <a:off x="10403331" y="403468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49"/>
          <p:cNvSpPr/>
          <p:nvPr/>
        </p:nvSpPr>
        <p:spPr>
          <a:xfrm>
            <a:off x="9946434" y="403468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49"/>
          <p:cNvSpPr/>
          <p:nvPr/>
        </p:nvSpPr>
        <p:spPr>
          <a:xfrm>
            <a:off x="9723323" y="425779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49"/>
          <p:cNvSpPr/>
          <p:nvPr/>
        </p:nvSpPr>
        <p:spPr>
          <a:xfrm>
            <a:off x="10180217" y="425779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49"/>
          <p:cNvSpPr/>
          <p:nvPr/>
        </p:nvSpPr>
        <p:spPr>
          <a:xfrm>
            <a:off x="10637112" y="425779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49"/>
          <p:cNvSpPr/>
          <p:nvPr/>
        </p:nvSpPr>
        <p:spPr>
          <a:xfrm>
            <a:off x="11094007" y="425779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49"/>
          <p:cNvSpPr/>
          <p:nvPr/>
        </p:nvSpPr>
        <p:spPr>
          <a:xfrm>
            <a:off x="11550902" y="425779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49"/>
          <p:cNvSpPr/>
          <p:nvPr/>
        </p:nvSpPr>
        <p:spPr>
          <a:xfrm>
            <a:off x="12007807" y="4257799"/>
            <a:ext cx="83240" cy="101151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49"/>
          <p:cNvSpPr/>
          <p:nvPr/>
        </p:nvSpPr>
        <p:spPr>
          <a:xfrm>
            <a:off x="11774014" y="448091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49"/>
          <p:cNvSpPr/>
          <p:nvPr/>
        </p:nvSpPr>
        <p:spPr>
          <a:xfrm>
            <a:off x="11317120" y="448091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49"/>
          <p:cNvSpPr/>
          <p:nvPr/>
        </p:nvSpPr>
        <p:spPr>
          <a:xfrm>
            <a:off x="10860224" y="448091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49"/>
          <p:cNvSpPr/>
          <p:nvPr/>
        </p:nvSpPr>
        <p:spPr>
          <a:xfrm>
            <a:off x="10403331" y="448091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49"/>
          <p:cNvSpPr/>
          <p:nvPr/>
        </p:nvSpPr>
        <p:spPr>
          <a:xfrm>
            <a:off x="9946434" y="448091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49"/>
          <p:cNvSpPr/>
          <p:nvPr/>
        </p:nvSpPr>
        <p:spPr>
          <a:xfrm>
            <a:off x="9723323" y="470402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49"/>
          <p:cNvSpPr/>
          <p:nvPr/>
        </p:nvSpPr>
        <p:spPr>
          <a:xfrm>
            <a:off x="10180217" y="470402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49"/>
          <p:cNvSpPr/>
          <p:nvPr/>
        </p:nvSpPr>
        <p:spPr>
          <a:xfrm>
            <a:off x="10637112" y="470402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49"/>
          <p:cNvSpPr/>
          <p:nvPr/>
        </p:nvSpPr>
        <p:spPr>
          <a:xfrm>
            <a:off x="11094007" y="470402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49"/>
          <p:cNvSpPr/>
          <p:nvPr/>
        </p:nvSpPr>
        <p:spPr>
          <a:xfrm>
            <a:off x="11550902" y="470402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49"/>
          <p:cNvSpPr/>
          <p:nvPr/>
        </p:nvSpPr>
        <p:spPr>
          <a:xfrm>
            <a:off x="12007807" y="4704025"/>
            <a:ext cx="83240" cy="101151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49"/>
          <p:cNvSpPr/>
          <p:nvPr/>
        </p:nvSpPr>
        <p:spPr>
          <a:xfrm>
            <a:off x="11774014" y="4927138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49"/>
          <p:cNvSpPr/>
          <p:nvPr/>
        </p:nvSpPr>
        <p:spPr>
          <a:xfrm>
            <a:off x="11317120" y="4927138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49"/>
          <p:cNvSpPr/>
          <p:nvPr/>
        </p:nvSpPr>
        <p:spPr>
          <a:xfrm>
            <a:off x="10860224" y="4927138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49"/>
          <p:cNvSpPr/>
          <p:nvPr/>
        </p:nvSpPr>
        <p:spPr>
          <a:xfrm>
            <a:off x="10403331" y="4927138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49"/>
          <p:cNvSpPr/>
          <p:nvPr/>
        </p:nvSpPr>
        <p:spPr>
          <a:xfrm>
            <a:off x="9946434" y="4927138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49"/>
          <p:cNvSpPr/>
          <p:nvPr/>
        </p:nvSpPr>
        <p:spPr>
          <a:xfrm>
            <a:off x="9723323" y="515025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49"/>
          <p:cNvSpPr/>
          <p:nvPr/>
        </p:nvSpPr>
        <p:spPr>
          <a:xfrm>
            <a:off x="10180217" y="515025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49"/>
          <p:cNvSpPr/>
          <p:nvPr/>
        </p:nvSpPr>
        <p:spPr>
          <a:xfrm>
            <a:off x="10637112" y="515025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49"/>
          <p:cNvSpPr/>
          <p:nvPr/>
        </p:nvSpPr>
        <p:spPr>
          <a:xfrm>
            <a:off x="11094007" y="515025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49"/>
          <p:cNvSpPr/>
          <p:nvPr/>
        </p:nvSpPr>
        <p:spPr>
          <a:xfrm>
            <a:off x="11550902" y="515025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49"/>
          <p:cNvSpPr/>
          <p:nvPr/>
        </p:nvSpPr>
        <p:spPr>
          <a:xfrm>
            <a:off x="12007807" y="5150251"/>
            <a:ext cx="83240" cy="101151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49"/>
          <p:cNvSpPr/>
          <p:nvPr/>
        </p:nvSpPr>
        <p:spPr>
          <a:xfrm>
            <a:off x="11774014" y="5373380"/>
            <a:ext cx="83200" cy="101209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49"/>
          <p:cNvSpPr/>
          <p:nvPr/>
        </p:nvSpPr>
        <p:spPr>
          <a:xfrm>
            <a:off x="11317120" y="5373380"/>
            <a:ext cx="83200" cy="101209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49"/>
          <p:cNvSpPr/>
          <p:nvPr/>
        </p:nvSpPr>
        <p:spPr>
          <a:xfrm>
            <a:off x="10860224" y="5373380"/>
            <a:ext cx="83200" cy="101209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49"/>
          <p:cNvSpPr/>
          <p:nvPr/>
        </p:nvSpPr>
        <p:spPr>
          <a:xfrm>
            <a:off x="10403331" y="5373380"/>
            <a:ext cx="83200" cy="101209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49"/>
          <p:cNvSpPr/>
          <p:nvPr/>
        </p:nvSpPr>
        <p:spPr>
          <a:xfrm>
            <a:off x="9946434" y="5373380"/>
            <a:ext cx="83200" cy="101209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49"/>
          <p:cNvSpPr/>
          <p:nvPr/>
        </p:nvSpPr>
        <p:spPr>
          <a:xfrm>
            <a:off x="9723323" y="559656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49"/>
          <p:cNvSpPr/>
          <p:nvPr/>
        </p:nvSpPr>
        <p:spPr>
          <a:xfrm>
            <a:off x="10180217" y="559656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49"/>
          <p:cNvSpPr/>
          <p:nvPr/>
        </p:nvSpPr>
        <p:spPr>
          <a:xfrm>
            <a:off x="10637112" y="559656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49"/>
          <p:cNvSpPr/>
          <p:nvPr/>
        </p:nvSpPr>
        <p:spPr>
          <a:xfrm>
            <a:off x="11094007" y="559656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49"/>
          <p:cNvSpPr/>
          <p:nvPr/>
        </p:nvSpPr>
        <p:spPr>
          <a:xfrm>
            <a:off x="11550902" y="559656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49"/>
          <p:cNvSpPr/>
          <p:nvPr/>
        </p:nvSpPr>
        <p:spPr>
          <a:xfrm>
            <a:off x="12007807" y="5596566"/>
            <a:ext cx="83240" cy="101151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49"/>
          <p:cNvSpPr/>
          <p:nvPr/>
        </p:nvSpPr>
        <p:spPr>
          <a:xfrm>
            <a:off x="11774014" y="581967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49"/>
          <p:cNvSpPr/>
          <p:nvPr/>
        </p:nvSpPr>
        <p:spPr>
          <a:xfrm>
            <a:off x="11317120" y="581967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49"/>
          <p:cNvSpPr/>
          <p:nvPr/>
        </p:nvSpPr>
        <p:spPr>
          <a:xfrm>
            <a:off x="10860224" y="581967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49"/>
          <p:cNvSpPr/>
          <p:nvPr/>
        </p:nvSpPr>
        <p:spPr>
          <a:xfrm>
            <a:off x="10403331" y="581967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49"/>
          <p:cNvSpPr/>
          <p:nvPr/>
        </p:nvSpPr>
        <p:spPr>
          <a:xfrm>
            <a:off x="9946434" y="581967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49"/>
          <p:cNvSpPr/>
          <p:nvPr/>
        </p:nvSpPr>
        <p:spPr>
          <a:xfrm>
            <a:off x="9723323" y="604279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49"/>
          <p:cNvSpPr/>
          <p:nvPr/>
        </p:nvSpPr>
        <p:spPr>
          <a:xfrm>
            <a:off x="10180217" y="604279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49"/>
          <p:cNvSpPr/>
          <p:nvPr/>
        </p:nvSpPr>
        <p:spPr>
          <a:xfrm>
            <a:off x="10637112" y="604279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49"/>
          <p:cNvSpPr/>
          <p:nvPr/>
        </p:nvSpPr>
        <p:spPr>
          <a:xfrm>
            <a:off x="11094007" y="604279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49"/>
          <p:cNvSpPr/>
          <p:nvPr/>
        </p:nvSpPr>
        <p:spPr>
          <a:xfrm>
            <a:off x="11550902" y="6042791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49"/>
          <p:cNvSpPr/>
          <p:nvPr/>
        </p:nvSpPr>
        <p:spPr>
          <a:xfrm>
            <a:off x="12007807" y="6042791"/>
            <a:ext cx="83240" cy="101151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49"/>
          <p:cNvSpPr/>
          <p:nvPr/>
        </p:nvSpPr>
        <p:spPr>
          <a:xfrm>
            <a:off x="11774014" y="626590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49"/>
          <p:cNvSpPr/>
          <p:nvPr/>
        </p:nvSpPr>
        <p:spPr>
          <a:xfrm>
            <a:off x="11317120" y="626590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49"/>
          <p:cNvSpPr/>
          <p:nvPr/>
        </p:nvSpPr>
        <p:spPr>
          <a:xfrm>
            <a:off x="10860224" y="626590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49"/>
          <p:cNvSpPr/>
          <p:nvPr/>
        </p:nvSpPr>
        <p:spPr>
          <a:xfrm>
            <a:off x="10403331" y="626590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49"/>
          <p:cNvSpPr/>
          <p:nvPr/>
        </p:nvSpPr>
        <p:spPr>
          <a:xfrm>
            <a:off x="9946434" y="6265905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49"/>
          <p:cNvSpPr/>
          <p:nvPr/>
        </p:nvSpPr>
        <p:spPr>
          <a:xfrm>
            <a:off x="9723323" y="6489033"/>
            <a:ext cx="83200" cy="101209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49"/>
          <p:cNvSpPr/>
          <p:nvPr/>
        </p:nvSpPr>
        <p:spPr>
          <a:xfrm>
            <a:off x="10180217" y="6489033"/>
            <a:ext cx="83200" cy="101209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49"/>
          <p:cNvSpPr/>
          <p:nvPr/>
        </p:nvSpPr>
        <p:spPr>
          <a:xfrm>
            <a:off x="10637112" y="6489033"/>
            <a:ext cx="83200" cy="101209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49"/>
          <p:cNvSpPr/>
          <p:nvPr/>
        </p:nvSpPr>
        <p:spPr>
          <a:xfrm>
            <a:off x="11094007" y="6489033"/>
            <a:ext cx="83200" cy="101209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49"/>
          <p:cNvSpPr/>
          <p:nvPr/>
        </p:nvSpPr>
        <p:spPr>
          <a:xfrm>
            <a:off x="11550902" y="6489033"/>
            <a:ext cx="83200" cy="101209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49"/>
          <p:cNvSpPr/>
          <p:nvPr/>
        </p:nvSpPr>
        <p:spPr>
          <a:xfrm>
            <a:off x="12007806" y="6489033"/>
            <a:ext cx="83242" cy="101209"/>
          </a:xfrm>
          <a:custGeom>
            <a:avLst/>
            <a:gdLst/>
            <a:ahLst/>
            <a:cxnLst/>
            <a:rect l="l" t="t" r="r" b="b"/>
            <a:pathLst>
              <a:path w="184308" h="160591" extrusionOk="0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49"/>
          <p:cNvSpPr/>
          <p:nvPr/>
        </p:nvSpPr>
        <p:spPr>
          <a:xfrm>
            <a:off x="11774014" y="671222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49"/>
          <p:cNvSpPr/>
          <p:nvPr/>
        </p:nvSpPr>
        <p:spPr>
          <a:xfrm>
            <a:off x="11317120" y="671222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49"/>
          <p:cNvSpPr/>
          <p:nvPr/>
        </p:nvSpPr>
        <p:spPr>
          <a:xfrm>
            <a:off x="10860224" y="671222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49"/>
          <p:cNvSpPr/>
          <p:nvPr/>
        </p:nvSpPr>
        <p:spPr>
          <a:xfrm>
            <a:off x="10403331" y="671222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49"/>
          <p:cNvSpPr/>
          <p:nvPr/>
        </p:nvSpPr>
        <p:spPr>
          <a:xfrm>
            <a:off x="9946434" y="6712226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49"/>
          <p:cNvSpPr/>
          <p:nvPr/>
        </p:nvSpPr>
        <p:spPr>
          <a:xfrm>
            <a:off x="9723323" y="291911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49"/>
          <p:cNvSpPr/>
          <p:nvPr/>
        </p:nvSpPr>
        <p:spPr>
          <a:xfrm>
            <a:off x="10180217" y="291911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49"/>
          <p:cNvSpPr/>
          <p:nvPr/>
        </p:nvSpPr>
        <p:spPr>
          <a:xfrm>
            <a:off x="10637112" y="291911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49"/>
          <p:cNvSpPr/>
          <p:nvPr/>
        </p:nvSpPr>
        <p:spPr>
          <a:xfrm>
            <a:off x="11094007" y="291911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49"/>
          <p:cNvSpPr/>
          <p:nvPr/>
        </p:nvSpPr>
        <p:spPr>
          <a:xfrm>
            <a:off x="11550902" y="2919119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49"/>
          <p:cNvSpPr/>
          <p:nvPr/>
        </p:nvSpPr>
        <p:spPr>
          <a:xfrm>
            <a:off x="12007807" y="2919119"/>
            <a:ext cx="83240" cy="101151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49"/>
          <p:cNvSpPr/>
          <p:nvPr/>
        </p:nvSpPr>
        <p:spPr>
          <a:xfrm>
            <a:off x="11774014" y="3142233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49"/>
          <p:cNvSpPr/>
          <p:nvPr/>
        </p:nvSpPr>
        <p:spPr>
          <a:xfrm>
            <a:off x="11317120" y="3142233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49"/>
          <p:cNvSpPr/>
          <p:nvPr/>
        </p:nvSpPr>
        <p:spPr>
          <a:xfrm>
            <a:off x="10860224" y="3142233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49"/>
          <p:cNvSpPr/>
          <p:nvPr/>
        </p:nvSpPr>
        <p:spPr>
          <a:xfrm>
            <a:off x="10403331" y="3142233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49"/>
          <p:cNvSpPr/>
          <p:nvPr/>
        </p:nvSpPr>
        <p:spPr>
          <a:xfrm>
            <a:off x="9946434" y="3142233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49"/>
          <p:cNvSpPr/>
          <p:nvPr/>
        </p:nvSpPr>
        <p:spPr>
          <a:xfrm>
            <a:off x="11774014" y="2696007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3" name="Google Shape;783;p49"/>
          <p:cNvSpPr/>
          <p:nvPr/>
        </p:nvSpPr>
        <p:spPr>
          <a:xfrm>
            <a:off x="11317120" y="2696007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4" name="Google Shape;784;p49"/>
          <p:cNvSpPr/>
          <p:nvPr/>
        </p:nvSpPr>
        <p:spPr>
          <a:xfrm>
            <a:off x="10860224" y="2696007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5" name="Google Shape;785;p49"/>
          <p:cNvSpPr/>
          <p:nvPr/>
        </p:nvSpPr>
        <p:spPr>
          <a:xfrm>
            <a:off x="10403331" y="2696007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6" name="Google Shape;786;p49"/>
          <p:cNvSpPr/>
          <p:nvPr/>
        </p:nvSpPr>
        <p:spPr>
          <a:xfrm>
            <a:off x="9946434" y="2696007"/>
            <a:ext cx="83200" cy="101151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7" name="Google Shape;787;p49"/>
          <p:cNvSpPr txBox="1">
            <a:spLocks noGrp="1"/>
          </p:cNvSpPr>
          <p:nvPr>
            <p:ph type="ftr" idx="11"/>
          </p:nvPr>
        </p:nvSpPr>
        <p:spPr>
          <a:xfrm>
            <a:off x="621803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49"/>
          <p:cNvSpPr txBox="1">
            <a:spLocks noGrp="1"/>
          </p:cNvSpPr>
          <p:nvPr>
            <p:ph type="body" idx="1"/>
          </p:nvPr>
        </p:nvSpPr>
        <p:spPr>
          <a:xfrm>
            <a:off x="617647" y="548680"/>
            <a:ext cx="2610197" cy="112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609448" lvl="0" indent="-30472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3466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8895" lvl="1" indent="-30472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6" b="1"/>
            </a:lvl2pPr>
            <a:lvl3pPr marL="1828343" lvl="2" indent="-30472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399" b="1"/>
            </a:lvl3pPr>
            <a:lvl4pPr marL="2437790" lvl="3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4pPr>
            <a:lvl5pPr marL="3047238" lvl="4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5pPr>
            <a:lvl6pPr marL="3656686" lvl="5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6pPr>
            <a:lvl7pPr marL="4266133" lvl="6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7pPr>
            <a:lvl8pPr marL="4875581" lvl="7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8pPr>
            <a:lvl9pPr marL="5485028" lvl="8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9pPr>
          </a:lstStyle>
          <a:p>
            <a:endParaRPr/>
          </a:p>
        </p:txBody>
      </p:sp>
      <p:sp>
        <p:nvSpPr>
          <p:cNvPr id="789" name="Google Shape;789;p49"/>
          <p:cNvSpPr txBox="1">
            <a:spLocks noGrp="1"/>
          </p:cNvSpPr>
          <p:nvPr>
            <p:ph type="body" idx="2"/>
          </p:nvPr>
        </p:nvSpPr>
        <p:spPr>
          <a:xfrm>
            <a:off x="621804" y="1886793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609448" lvl="0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8895" lvl="1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466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828343" lvl="2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2437790" lvl="3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3047238" lvl="4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3656686" lvl="5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6pPr>
            <a:lvl7pPr marL="4266133" lvl="6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7pPr>
            <a:lvl8pPr marL="4875581" lvl="7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8pPr>
            <a:lvl9pPr marL="5485028" lvl="8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9pPr>
          </a:lstStyle>
          <a:p>
            <a:endParaRPr/>
          </a:p>
        </p:txBody>
      </p:sp>
      <p:sp>
        <p:nvSpPr>
          <p:cNvPr id="790" name="Google Shape;790;p49"/>
          <p:cNvSpPr txBox="1">
            <a:spLocks noGrp="1"/>
          </p:cNvSpPr>
          <p:nvPr>
            <p:ph type="body" idx="3"/>
          </p:nvPr>
        </p:nvSpPr>
        <p:spPr>
          <a:xfrm>
            <a:off x="3602935" y="548680"/>
            <a:ext cx="2610197" cy="112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609448" lvl="0" indent="-30472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3466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8895" lvl="1" indent="-30472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6" b="1"/>
            </a:lvl2pPr>
            <a:lvl3pPr marL="1828343" lvl="2" indent="-30472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399" b="1"/>
            </a:lvl3pPr>
            <a:lvl4pPr marL="2437790" lvl="3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4pPr>
            <a:lvl5pPr marL="3047238" lvl="4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5pPr>
            <a:lvl6pPr marL="3656686" lvl="5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6pPr>
            <a:lvl7pPr marL="4266133" lvl="6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7pPr>
            <a:lvl8pPr marL="4875581" lvl="7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8pPr>
            <a:lvl9pPr marL="5485028" lvl="8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9pPr>
          </a:lstStyle>
          <a:p>
            <a:endParaRPr/>
          </a:p>
        </p:txBody>
      </p:sp>
      <p:sp>
        <p:nvSpPr>
          <p:cNvPr id="791" name="Google Shape;791;p49"/>
          <p:cNvSpPr txBox="1">
            <a:spLocks noGrp="1"/>
          </p:cNvSpPr>
          <p:nvPr>
            <p:ph type="body" idx="4"/>
          </p:nvPr>
        </p:nvSpPr>
        <p:spPr>
          <a:xfrm>
            <a:off x="3602935" y="1886793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609448" lvl="0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8895" lvl="1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466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828343" lvl="2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2437790" lvl="3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3047238" lvl="4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3656686" lvl="5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6pPr>
            <a:lvl7pPr marL="4266133" lvl="6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7pPr>
            <a:lvl8pPr marL="4875581" lvl="7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8pPr>
            <a:lvl9pPr marL="5485028" lvl="8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9pPr>
          </a:lstStyle>
          <a:p>
            <a:endParaRPr/>
          </a:p>
        </p:txBody>
      </p:sp>
      <p:sp>
        <p:nvSpPr>
          <p:cNvPr id="792" name="Google Shape;792;p49"/>
          <p:cNvSpPr txBox="1">
            <a:spLocks noGrp="1"/>
          </p:cNvSpPr>
          <p:nvPr>
            <p:ph type="body" idx="5"/>
          </p:nvPr>
        </p:nvSpPr>
        <p:spPr>
          <a:xfrm>
            <a:off x="6580957" y="548680"/>
            <a:ext cx="2610197" cy="112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609448" lvl="0" indent="-30472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3466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8895" lvl="1" indent="-30472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6" b="1"/>
            </a:lvl2pPr>
            <a:lvl3pPr marL="1828343" lvl="2" indent="-30472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399" b="1"/>
            </a:lvl3pPr>
            <a:lvl4pPr marL="2437790" lvl="3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4pPr>
            <a:lvl5pPr marL="3047238" lvl="4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5pPr>
            <a:lvl6pPr marL="3656686" lvl="5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6pPr>
            <a:lvl7pPr marL="4266133" lvl="6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7pPr>
            <a:lvl8pPr marL="4875581" lvl="7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8pPr>
            <a:lvl9pPr marL="5485028" lvl="8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9pPr>
          </a:lstStyle>
          <a:p>
            <a:endParaRPr/>
          </a:p>
        </p:txBody>
      </p:sp>
      <p:sp>
        <p:nvSpPr>
          <p:cNvPr id="793" name="Google Shape;793;p49"/>
          <p:cNvSpPr txBox="1">
            <a:spLocks noGrp="1"/>
          </p:cNvSpPr>
          <p:nvPr>
            <p:ph type="body" idx="6"/>
          </p:nvPr>
        </p:nvSpPr>
        <p:spPr>
          <a:xfrm>
            <a:off x="6580957" y="1886793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609448" lvl="0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8895" lvl="1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466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828343" lvl="2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2437790" lvl="3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3047238" lvl="4" indent="-30472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3656686" lvl="5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6pPr>
            <a:lvl7pPr marL="4266133" lvl="6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7pPr>
            <a:lvl8pPr marL="4875581" lvl="7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8pPr>
            <a:lvl9pPr marL="5485028" lvl="8" indent="-44015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9pPr>
          </a:lstStyle>
          <a:p>
            <a:endParaRPr/>
          </a:p>
        </p:txBody>
      </p:sp>
      <p:sp>
        <p:nvSpPr>
          <p:cNvPr id="794" name="Google Shape;794;p49"/>
          <p:cNvSpPr txBox="1">
            <a:spLocks noGrp="1"/>
          </p:cNvSpPr>
          <p:nvPr>
            <p:ph type="sldNum" idx="12"/>
          </p:nvPr>
        </p:nvSpPr>
        <p:spPr>
          <a:xfrm>
            <a:off x="8700222" y="6165305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 Slide">
  <p:cSld name="1_Thank You Slide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0"/>
          <p:cNvSpPr txBox="1">
            <a:spLocks noGrp="1"/>
          </p:cNvSpPr>
          <p:nvPr>
            <p:ph type="ftr" idx="11"/>
          </p:nvPr>
        </p:nvSpPr>
        <p:spPr>
          <a:xfrm rot="16200000">
            <a:off x="9776629" y="3246439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50"/>
          <p:cNvSpPr txBox="1">
            <a:spLocks noGrp="1"/>
          </p:cNvSpPr>
          <p:nvPr>
            <p:ph type="sldNum" idx="12"/>
          </p:nvPr>
        </p:nvSpPr>
        <p:spPr>
          <a:xfrm>
            <a:off x="11134972" y="6173789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98" name="Google Shape;798;p50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51"/>
          <p:cNvGrpSpPr/>
          <p:nvPr/>
        </p:nvGrpSpPr>
        <p:grpSpPr>
          <a:xfrm rot="16200000">
            <a:off x="1321196" y="1420551"/>
            <a:ext cx="4117369" cy="6668280"/>
            <a:chOff x="117748" y="1"/>
            <a:chExt cx="3527025" cy="6668280"/>
          </a:xfrm>
        </p:grpSpPr>
        <p:sp>
          <p:nvSpPr>
            <p:cNvPr id="801" name="Google Shape;801;p51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51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51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51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5" name="Google Shape;805;p51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6" name="Google Shape;806;p51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51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51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51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51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51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51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51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51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51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51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51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51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51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51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51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51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51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51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51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51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51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51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51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51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51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51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51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51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51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51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51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51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51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51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51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51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51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51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51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51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51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51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51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51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51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51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51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51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51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51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51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51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51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51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51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51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51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51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51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51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51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51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51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51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51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51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51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51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51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51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51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51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51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51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51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51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51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51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51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51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51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51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51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51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51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51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51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51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51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51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51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51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51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51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51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51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51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51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51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51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51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51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51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51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51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51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51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51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51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51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51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51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51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51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51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51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51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51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51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51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51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51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51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51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51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51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51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51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51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51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51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51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51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51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51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51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51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51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51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51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51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51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51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51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51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51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51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51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51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51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51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51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51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51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51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51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51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51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51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51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51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51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51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51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51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51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51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51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51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51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51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51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51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51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51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51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51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51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51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51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51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51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51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51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51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51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51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51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51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51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51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51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51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51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51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51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51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51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51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51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51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51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51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51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51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51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51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51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51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51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51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51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51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51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51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51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51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51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51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51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51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51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51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51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51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51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51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51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51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51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51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51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51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51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51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51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51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51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51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51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51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51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51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51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51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51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51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51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51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51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51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51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51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51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51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51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51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51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51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51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51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51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51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51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51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51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51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51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51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51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51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51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51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86" name="Google Shape;1086;p51"/>
          <p:cNvSpPr/>
          <p:nvPr/>
        </p:nvSpPr>
        <p:spPr>
          <a:xfrm rot="16200000">
            <a:off x="5751252" y="420427"/>
            <a:ext cx="4225800" cy="8649348"/>
          </a:xfrm>
          <a:custGeom>
            <a:avLst/>
            <a:gdLst/>
            <a:ahLst/>
            <a:cxnLst/>
            <a:rect l="l" t="t" r="r" b="b"/>
            <a:pathLst>
              <a:path w="4225800" h="8649348" extrusionOk="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7" name="Google Shape;1087;p51"/>
          <p:cNvSpPr txBox="1">
            <a:spLocks noGrp="1"/>
          </p:cNvSpPr>
          <p:nvPr>
            <p:ph type="ftr" idx="11"/>
          </p:nvPr>
        </p:nvSpPr>
        <p:spPr>
          <a:xfrm rot="16200000">
            <a:off x="9776629" y="3246439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51"/>
          <p:cNvSpPr txBox="1">
            <a:spLocks noGrp="1"/>
          </p:cNvSpPr>
          <p:nvPr>
            <p:ph type="sldNum" idx="12"/>
          </p:nvPr>
        </p:nvSpPr>
        <p:spPr>
          <a:xfrm>
            <a:off x="11134972" y="6173789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89" name="Google Shape;1089;p51"/>
          <p:cNvSpPr txBox="1">
            <a:spLocks noGrp="1"/>
          </p:cNvSpPr>
          <p:nvPr>
            <p:ph type="body" idx="1"/>
          </p:nvPr>
        </p:nvSpPr>
        <p:spPr>
          <a:xfrm>
            <a:off x="549276" y="534166"/>
            <a:ext cx="2808288" cy="1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609448" lvl="0" indent="-30472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4799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8895" lvl="1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828343" lvl="2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3047238" lvl="4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3656686" lvl="5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0" name="Google Shape;1090;p51"/>
          <p:cNvSpPr txBox="1">
            <a:spLocks noGrp="1"/>
          </p:cNvSpPr>
          <p:nvPr>
            <p:ph type="body" idx="2"/>
          </p:nvPr>
        </p:nvSpPr>
        <p:spPr>
          <a:xfrm>
            <a:off x="4020456" y="476251"/>
            <a:ext cx="4810806" cy="158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L="609448" lvl="0" indent="-30472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866">
                <a:solidFill>
                  <a:schemeClr val="lt1"/>
                </a:solidFill>
              </a:defRPr>
            </a:lvl1pPr>
            <a:lvl2pPr marL="1218895" lvl="1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828343" lvl="2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3047238" lvl="4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3656686" lvl="5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1" name="Google Shape;1091;p51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2"/>
          <p:cNvSpPr/>
          <p:nvPr/>
        </p:nvSpPr>
        <p:spPr>
          <a:xfrm>
            <a:off x="7894612" y="0"/>
            <a:ext cx="42942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4" name="Google Shape;1094;p52"/>
          <p:cNvSpPr txBox="1">
            <a:spLocks noGrp="1"/>
          </p:cNvSpPr>
          <p:nvPr>
            <p:ph type="ftr" idx="11"/>
          </p:nvPr>
        </p:nvSpPr>
        <p:spPr>
          <a:xfrm>
            <a:off x="621803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52"/>
          <p:cNvSpPr txBox="1">
            <a:spLocks noGrp="1"/>
          </p:cNvSpPr>
          <p:nvPr>
            <p:ph type="sldNum" idx="12"/>
          </p:nvPr>
        </p:nvSpPr>
        <p:spPr>
          <a:xfrm>
            <a:off x="6958508" y="6165305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4399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96" name="Google Shape;1096;p52"/>
          <p:cNvSpPr>
            <a:spLocks noGrp="1"/>
          </p:cNvSpPr>
          <p:nvPr>
            <p:ph type="pic" idx="2"/>
          </p:nvPr>
        </p:nvSpPr>
        <p:spPr>
          <a:xfrm>
            <a:off x="5260039" y="908720"/>
            <a:ext cx="4908349" cy="475252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97" name="Google Shape;1097;p52"/>
          <p:cNvGrpSpPr/>
          <p:nvPr/>
        </p:nvGrpSpPr>
        <p:grpSpPr>
          <a:xfrm>
            <a:off x="8022784" y="2696008"/>
            <a:ext cx="4160694" cy="4117369"/>
            <a:chOff x="8022783" y="2696006"/>
            <a:chExt cx="4160694" cy="4117369"/>
          </a:xfrm>
        </p:grpSpPr>
        <p:sp>
          <p:nvSpPr>
            <p:cNvPr id="1098" name="Google Shape;1098;p52"/>
            <p:cNvSpPr/>
            <p:nvPr/>
          </p:nvSpPr>
          <p:spPr>
            <a:xfrm>
              <a:off x="9592691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10049586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1050648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10963375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1142027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11877175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12100277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11643382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11186488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1072959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1027269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981580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9592691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52"/>
            <p:cNvSpPr/>
            <p:nvPr/>
          </p:nvSpPr>
          <p:spPr>
            <a:xfrm>
              <a:off x="10049586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1050648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10963375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1142027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11877175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12100277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11643382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11186488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1072959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1027269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981580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52"/>
            <p:cNvSpPr/>
            <p:nvPr/>
          </p:nvSpPr>
          <p:spPr>
            <a:xfrm>
              <a:off x="9592691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52"/>
            <p:cNvSpPr/>
            <p:nvPr/>
          </p:nvSpPr>
          <p:spPr>
            <a:xfrm>
              <a:off x="10049586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1050648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10963375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1142027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11877175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12100277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11643382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11186488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52"/>
            <p:cNvSpPr/>
            <p:nvPr/>
          </p:nvSpPr>
          <p:spPr>
            <a:xfrm>
              <a:off x="1072959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52"/>
            <p:cNvSpPr/>
            <p:nvPr/>
          </p:nvSpPr>
          <p:spPr>
            <a:xfrm>
              <a:off x="1027269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981580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9592691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10049586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1050648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10963375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1142027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11877175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12100277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11643382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11186488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1072959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1027269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981580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9592691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10049586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1050648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10963375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1142027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11877175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12100277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11643382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11186488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1072959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1027269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981580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9592691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10049586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1050648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10963375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1142027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11877175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12100277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11643382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11186488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1072959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1027269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981580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9592691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10049586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1050648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10963375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1142027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11877175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12100277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11643382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11186488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1072959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1027269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981580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9592691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10049586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1050648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10963375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1142027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11877174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12100277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11643382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11186488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1072959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1027269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981580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9592691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10049586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1050648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10963375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1142027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11877175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12100277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11643382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11186488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1072959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1027269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981580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825662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87135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917041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939352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89366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847974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802278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825662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87135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917041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939352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89366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847974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802278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825662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87135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52"/>
            <p:cNvSpPr/>
            <p:nvPr/>
          </p:nvSpPr>
          <p:spPr>
            <a:xfrm>
              <a:off x="917041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52"/>
            <p:cNvSpPr/>
            <p:nvPr/>
          </p:nvSpPr>
          <p:spPr>
            <a:xfrm>
              <a:off x="939352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52"/>
            <p:cNvSpPr/>
            <p:nvPr/>
          </p:nvSpPr>
          <p:spPr>
            <a:xfrm>
              <a:off x="89366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52"/>
            <p:cNvSpPr/>
            <p:nvPr/>
          </p:nvSpPr>
          <p:spPr>
            <a:xfrm>
              <a:off x="847974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52"/>
            <p:cNvSpPr/>
            <p:nvPr/>
          </p:nvSpPr>
          <p:spPr>
            <a:xfrm>
              <a:off x="802278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825662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87135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52"/>
            <p:cNvSpPr/>
            <p:nvPr/>
          </p:nvSpPr>
          <p:spPr>
            <a:xfrm>
              <a:off x="917041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939352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89366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847974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802278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825662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87135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917041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939352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89366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847974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802278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825662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87135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917041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939352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89366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847974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802278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825662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87135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917041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939352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89366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847974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802278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825662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87135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917041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939352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89366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847974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802278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825662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87135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917041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52"/>
            <p:cNvSpPr/>
            <p:nvPr/>
          </p:nvSpPr>
          <p:spPr>
            <a:xfrm>
              <a:off x="939352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89366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52"/>
            <p:cNvSpPr/>
            <p:nvPr/>
          </p:nvSpPr>
          <p:spPr>
            <a:xfrm>
              <a:off x="847974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52"/>
            <p:cNvSpPr/>
            <p:nvPr/>
          </p:nvSpPr>
          <p:spPr>
            <a:xfrm>
              <a:off x="802278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52"/>
            <p:cNvSpPr/>
            <p:nvPr/>
          </p:nvSpPr>
          <p:spPr>
            <a:xfrm>
              <a:off x="12100277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52"/>
            <p:cNvSpPr/>
            <p:nvPr/>
          </p:nvSpPr>
          <p:spPr>
            <a:xfrm>
              <a:off x="11643382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52"/>
            <p:cNvSpPr/>
            <p:nvPr/>
          </p:nvSpPr>
          <p:spPr>
            <a:xfrm>
              <a:off x="11186488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52"/>
            <p:cNvSpPr/>
            <p:nvPr/>
          </p:nvSpPr>
          <p:spPr>
            <a:xfrm>
              <a:off x="1072959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52"/>
            <p:cNvSpPr/>
            <p:nvPr/>
          </p:nvSpPr>
          <p:spPr>
            <a:xfrm>
              <a:off x="1027269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52"/>
            <p:cNvSpPr/>
            <p:nvPr/>
          </p:nvSpPr>
          <p:spPr>
            <a:xfrm>
              <a:off x="981580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52"/>
            <p:cNvSpPr/>
            <p:nvPr/>
          </p:nvSpPr>
          <p:spPr>
            <a:xfrm>
              <a:off x="939352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89366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52"/>
            <p:cNvSpPr/>
            <p:nvPr/>
          </p:nvSpPr>
          <p:spPr>
            <a:xfrm>
              <a:off x="847974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52"/>
            <p:cNvSpPr/>
            <p:nvPr/>
          </p:nvSpPr>
          <p:spPr>
            <a:xfrm>
              <a:off x="802278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79" name="Google Shape;1279;p52"/>
          <p:cNvSpPr/>
          <p:nvPr/>
        </p:nvSpPr>
        <p:spPr>
          <a:xfrm>
            <a:off x="7779225" y="6057016"/>
            <a:ext cx="110557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80" name="Google Shape;1280;p52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1" name="Google Shape;1281;p52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9887" y="587534"/>
            <a:ext cx="830313" cy="820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4"/>
          <p:cNvSpPr txBox="1">
            <a:spLocks noGrp="1"/>
          </p:cNvSpPr>
          <p:nvPr>
            <p:ph type="body" idx="1"/>
          </p:nvPr>
        </p:nvSpPr>
        <p:spPr>
          <a:xfrm rot="5400000">
            <a:off x="3600543" y="-1852677"/>
            <a:ext cx="4987739" cy="1096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609448" lvl="0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95" lvl="1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828343" lvl="2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3047238" lvl="4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3656686" lvl="5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5" name="Google Shape;1285;p54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6" name="Google Shape;1286;p54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7" name="Google Shape;1287;p54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288" name="Google Shape;1288;p54"/>
          <p:cNvSpPr/>
          <p:nvPr/>
        </p:nvSpPr>
        <p:spPr>
          <a:xfrm>
            <a:off x="507868" y="424060"/>
            <a:ext cx="12574122" cy="95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Quattrocento Sans"/>
              <a:buNone/>
            </a:pPr>
            <a:r>
              <a:rPr lang="en" sz="2399" b="1" i="0" u="none" strike="noStrike" cap="none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WAREHOUSE PLANT ST LOCATION</a:t>
            </a:r>
            <a:endParaRPr sz="2399" b="0" i="0" u="none" strike="noStrike" cap="none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3199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9" name="Google Shape;128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739" y="1177682"/>
            <a:ext cx="8864600" cy="44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">
  <p:cSld name="1_"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5"/>
          <p:cNvSpPr txBox="1">
            <a:spLocks noGrp="1"/>
          </p:cNvSpPr>
          <p:nvPr>
            <p:ph type="body" idx="1"/>
          </p:nvPr>
        </p:nvSpPr>
        <p:spPr>
          <a:xfrm>
            <a:off x="-2170157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609448" lvl="0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95" lvl="1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828343" lvl="2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3047238" lvl="4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3656686" lvl="5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2" name="Google Shape;1292;p55"/>
          <p:cNvSpPr txBox="1">
            <a:spLocks noGrp="1"/>
          </p:cNvSpPr>
          <p:nvPr>
            <p:ph type="title"/>
          </p:nvPr>
        </p:nvSpPr>
        <p:spPr>
          <a:xfrm>
            <a:off x="618676" y="1320941"/>
            <a:ext cx="10969943" cy="9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55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5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5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3"/>
          <p:cNvSpPr txBox="1">
            <a:spLocks noGrp="1"/>
          </p:cNvSpPr>
          <p:nvPr>
            <p:ph type="body" idx="1"/>
          </p:nvPr>
        </p:nvSpPr>
        <p:spPr>
          <a:xfrm>
            <a:off x="261764" y="1196752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5" name="Google Shape;535;p43"/>
          <p:cNvSpPr txBox="1">
            <a:spLocks noGrp="1"/>
          </p:cNvSpPr>
          <p:nvPr>
            <p:ph type="dt" idx="10"/>
          </p:nvPr>
        </p:nvSpPr>
        <p:spPr>
          <a:xfrm>
            <a:off x="9083750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43"/>
          <p:cNvSpPr txBox="1">
            <a:spLocks noGrp="1"/>
          </p:cNvSpPr>
          <p:nvPr>
            <p:ph type="ftr" idx="11"/>
          </p:nvPr>
        </p:nvSpPr>
        <p:spPr>
          <a:xfrm>
            <a:off x="4236523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43"/>
          <p:cNvSpPr txBox="1">
            <a:spLocks noGrp="1"/>
          </p:cNvSpPr>
          <p:nvPr>
            <p:ph type="sldNum" idx="12"/>
          </p:nvPr>
        </p:nvSpPr>
        <p:spPr>
          <a:xfrm>
            <a:off x="8807333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405780" y="332656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44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4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44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5"/>
          <p:cNvSpPr txBox="1">
            <a:spLocks noGrp="1"/>
          </p:cNvSpPr>
          <p:nvPr>
            <p:ph type="body" idx="1"/>
          </p:nvPr>
        </p:nvSpPr>
        <p:spPr>
          <a:xfrm>
            <a:off x="-2170158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5" name="Google Shape;545;p45"/>
          <p:cNvSpPr txBox="1">
            <a:spLocks noGrp="1"/>
          </p:cNvSpPr>
          <p:nvPr>
            <p:ph type="title"/>
          </p:nvPr>
        </p:nvSpPr>
        <p:spPr>
          <a:xfrm>
            <a:off x="618676" y="1320941"/>
            <a:ext cx="10969943" cy="9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/>
            </a:lvl1pPr>
            <a:lvl2pPr lvl="1">
              <a:spcBef>
                <a:spcPts val="13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5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4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4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9" name="Google Shape;549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41" y="1803400"/>
            <a:ext cx="5383399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5989" y="1789113"/>
            <a:ext cx="5383398" cy="4078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3" name="Google Shape;553;p46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54" name="Google Shape;554;p46"/>
          <p:cNvGrpSpPr/>
          <p:nvPr/>
        </p:nvGrpSpPr>
        <p:grpSpPr>
          <a:xfrm rot="10800000">
            <a:off x="1629916" y="0"/>
            <a:ext cx="2367725" cy="4117369"/>
            <a:chOff x="9723323" y="2696006"/>
            <a:chExt cx="2367725" cy="4117369"/>
          </a:xfrm>
        </p:grpSpPr>
        <p:sp>
          <p:nvSpPr>
            <p:cNvPr id="555" name="Google Shape;555;p46"/>
            <p:cNvSpPr/>
            <p:nvPr/>
          </p:nvSpPr>
          <p:spPr>
            <a:xfrm>
              <a:off x="97233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46"/>
            <p:cNvSpPr/>
            <p:nvPr/>
          </p:nvSpPr>
          <p:spPr>
            <a:xfrm>
              <a:off x="1018021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46"/>
            <p:cNvSpPr/>
            <p:nvPr/>
          </p:nvSpPr>
          <p:spPr>
            <a:xfrm>
              <a:off x="1063711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46"/>
            <p:cNvSpPr/>
            <p:nvPr/>
          </p:nvSpPr>
          <p:spPr>
            <a:xfrm>
              <a:off x="1109400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46"/>
            <p:cNvSpPr/>
            <p:nvPr/>
          </p:nvSpPr>
          <p:spPr>
            <a:xfrm>
              <a:off x="1155090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12007807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11774014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46"/>
            <p:cNvSpPr/>
            <p:nvPr/>
          </p:nvSpPr>
          <p:spPr>
            <a:xfrm>
              <a:off x="1131712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46"/>
            <p:cNvSpPr/>
            <p:nvPr/>
          </p:nvSpPr>
          <p:spPr>
            <a:xfrm>
              <a:off x="1086022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10403331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99464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46"/>
            <p:cNvSpPr/>
            <p:nvPr/>
          </p:nvSpPr>
          <p:spPr>
            <a:xfrm>
              <a:off x="97233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46"/>
            <p:cNvSpPr/>
            <p:nvPr/>
          </p:nvSpPr>
          <p:spPr>
            <a:xfrm>
              <a:off x="1018021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46"/>
            <p:cNvSpPr/>
            <p:nvPr/>
          </p:nvSpPr>
          <p:spPr>
            <a:xfrm>
              <a:off x="1063711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46"/>
            <p:cNvSpPr/>
            <p:nvPr/>
          </p:nvSpPr>
          <p:spPr>
            <a:xfrm>
              <a:off x="1109400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46"/>
            <p:cNvSpPr/>
            <p:nvPr/>
          </p:nvSpPr>
          <p:spPr>
            <a:xfrm>
              <a:off x="1155090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46"/>
            <p:cNvSpPr/>
            <p:nvPr/>
          </p:nvSpPr>
          <p:spPr>
            <a:xfrm>
              <a:off x="12007807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46"/>
            <p:cNvSpPr/>
            <p:nvPr/>
          </p:nvSpPr>
          <p:spPr>
            <a:xfrm>
              <a:off x="11774014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46"/>
            <p:cNvSpPr/>
            <p:nvPr/>
          </p:nvSpPr>
          <p:spPr>
            <a:xfrm>
              <a:off x="1131712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1086022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46"/>
            <p:cNvSpPr/>
            <p:nvPr/>
          </p:nvSpPr>
          <p:spPr>
            <a:xfrm>
              <a:off x="10403331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46"/>
            <p:cNvSpPr/>
            <p:nvPr/>
          </p:nvSpPr>
          <p:spPr>
            <a:xfrm>
              <a:off x="99464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46"/>
            <p:cNvSpPr/>
            <p:nvPr/>
          </p:nvSpPr>
          <p:spPr>
            <a:xfrm>
              <a:off x="97233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46"/>
            <p:cNvSpPr/>
            <p:nvPr/>
          </p:nvSpPr>
          <p:spPr>
            <a:xfrm>
              <a:off x="1018021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46"/>
            <p:cNvSpPr/>
            <p:nvPr/>
          </p:nvSpPr>
          <p:spPr>
            <a:xfrm>
              <a:off x="1063711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46"/>
            <p:cNvSpPr/>
            <p:nvPr/>
          </p:nvSpPr>
          <p:spPr>
            <a:xfrm>
              <a:off x="1109400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46"/>
            <p:cNvSpPr/>
            <p:nvPr/>
          </p:nvSpPr>
          <p:spPr>
            <a:xfrm>
              <a:off x="1155090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46"/>
            <p:cNvSpPr/>
            <p:nvPr/>
          </p:nvSpPr>
          <p:spPr>
            <a:xfrm>
              <a:off x="12007807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11774014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1131712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46"/>
            <p:cNvSpPr/>
            <p:nvPr/>
          </p:nvSpPr>
          <p:spPr>
            <a:xfrm>
              <a:off x="1086022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46"/>
            <p:cNvSpPr/>
            <p:nvPr/>
          </p:nvSpPr>
          <p:spPr>
            <a:xfrm>
              <a:off x="10403331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46"/>
            <p:cNvSpPr/>
            <p:nvPr/>
          </p:nvSpPr>
          <p:spPr>
            <a:xfrm>
              <a:off x="99464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46"/>
            <p:cNvSpPr/>
            <p:nvPr/>
          </p:nvSpPr>
          <p:spPr>
            <a:xfrm>
              <a:off x="97233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46"/>
            <p:cNvSpPr/>
            <p:nvPr/>
          </p:nvSpPr>
          <p:spPr>
            <a:xfrm>
              <a:off x="1018021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46"/>
            <p:cNvSpPr/>
            <p:nvPr/>
          </p:nvSpPr>
          <p:spPr>
            <a:xfrm>
              <a:off x="1063711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46"/>
            <p:cNvSpPr/>
            <p:nvPr/>
          </p:nvSpPr>
          <p:spPr>
            <a:xfrm>
              <a:off x="1109400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46"/>
            <p:cNvSpPr/>
            <p:nvPr/>
          </p:nvSpPr>
          <p:spPr>
            <a:xfrm>
              <a:off x="1155090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46"/>
            <p:cNvSpPr/>
            <p:nvPr/>
          </p:nvSpPr>
          <p:spPr>
            <a:xfrm>
              <a:off x="12007807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46"/>
            <p:cNvSpPr/>
            <p:nvPr/>
          </p:nvSpPr>
          <p:spPr>
            <a:xfrm>
              <a:off x="11774014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46"/>
            <p:cNvSpPr/>
            <p:nvPr/>
          </p:nvSpPr>
          <p:spPr>
            <a:xfrm>
              <a:off x="1131712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46"/>
            <p:cNvSpPr/>
            <p:nvPr/>
          </p:nvSpPr>
          <p:spPr>
            <a:xfrm>
              <a:off x="1086022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46"/>
            <p:cNvSpPr/>
            <p:nvPr/>
          </p:nvSpPr>
          <p:spPr>
            <a:xfrm>
              <a:off x="10403331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46"/>
            <p:cNvSpPr/>
            <p:nvPr/>
          </p:nvSpPr>
          <p:spPr>
            <a:xfrm>
              <a:off x="99464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46"/>
            <p:cNvSpPr/>
            <p:nvPr/>
          </p:nvSpPr>
          <p:spPr>
            <a:xfrm>
              <a:off x="97233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46"/>
            <p:cNvSpPr/>
            <p:nvPr/>
          </p:nvSpPr>
          <p:spPr>
            <a:xfrm>
              <a:off x="1018021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46"/>
            <p:cNvSpPr/>
            <p:nvPr/>
          </p:nvSpPr>
          <p:spPr>
            <a:xfrm>
              <a:off x="1063711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46"/>
            <p:cNvSpPr/>
            <p:nvPr/>
          </p:nvSpPr>
          <p:spPr>
            <a:xfrm>
              <a:off x="1109400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46"/>
            <p:cNvSpPr/>
            <p:nvPr/>
          </p:nvSpPr>
          <p:spPr>
            <a:xfrm>
              <a:off x="1155090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46"/>
            <p:cNvSpPr/>
            <p:nvPr/>
          </p:nvSpPr>
          <p:spPr>
            <a:xfrm>
              <a:off x="12007807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46"/>
            <p:cNvSpPr/>
            <p:nvPr/>
          </p:nvSpPr>
          <p:spPr>
            <a:xfrm>
              <a:off x="11774014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46"/>
            <p:cNvSpPr/>
            <p:nvPr/>
          </p:nvSpPr>
          <p:spPr>
            <a:xfrm>
              <a:off x="1131712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46"/>
            <p:cNvSpPr/>
            <p:nvPr/>
          </p:nvSpPr>
          <p:spPr>
            <a:xfrm>
              <a:off x="1086022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46"/>
            <p:cNvSpPr/>
            <p:nvPr/>
          </p:nvSpPr>
          <p:spPr>
            <a:xfrm>
              <a:off x="10403331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46"/>
            <p:cNvSpPr/>
            <p:nvPr/>
          </p:nvSpPr>
          <p:spPr>
            <a:xfrm>
              <a:off x="99464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46"/>
            <p:cNvSpPr/>
            <p:nvPr/>
          </p:nvSpPr>
          <p:spPr>
            <a:xfrm>
              <a:off x="97233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46"/>
            <p:cNvSpPr/>
            <p:nvPr/>
          </p:nvSpPr>
          <p:spPr>
            <a:xfrm>
              <a:off x="1018021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46"/>
            <p:cNvSpPr/>
            <p:nvPr/>
          </p:nvSpPr>
          <p:spPr>
            <a:xfrm>
              <a:off x="1063711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46"/>
            <p:cNvSpPr/>
            <p:nvPr/>
          </p:nvSpPr>
          <p:spPr>
            <a:xfrm>
              <a:off x="1109400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46"/>
            <p:cNvSpPr/>
            <p:nvPr/>
          </p:nvSpPr>
          <p:spPr>
            <a:xfrm>
              <a:off x="1155090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46"/>
            <p:cNvSpPr/>
            <p:nvPr/>
          </p:nvSpPr>
          <p:spPr>
            <a:xfrm>
              <a:off x="12007807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46"/>
            <p:cNvSpPr/>
            <p:nvPr/>
          </p:nvSpPr>
          <p:spPr>
            <a:xfrm>
              <a:off x="11774014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46"/>
            <p:cNvSpPr/>
            <p:nvPr/>
          </p:nvSpPr>
          <p:spPr>
            <a:xfrm>
              <a:off x="1131712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46"/>
            <p:cNvSpPr/>
            <p:nvPr/>
          </p:nvSpPr>
          <p:spPr>
            <a:xfrm>
              <a:off x="1086022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46"/>
            <p:cNvSpPr/>
            <p:nvPr/>
          </p:nvSpPr>
          <p:spPr>
            <a:xfrm>
              <a:off x="10403331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46"/>
            <p:cNvSpPr/>
            <p:nvPr/>
          </p:nvSpPr>
          <p:spPr>
            <a:xfrm>
              <a:off x="99464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46"/>
            <p:cNvSpPr/>
            <p:nvPr/>
          </p:nvSpPr>
          <p:spPr>
            <a:xfrm>
              <a:off x="97233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46"/>
            <p:cNvSpPr/>
            <p:nvPr/>
          </p:nvSpPr>
          <p:spPr>
            <a:xfrm>
              <a:off x="1018021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46"/>
            <p:cNvSpPr/>
            <p:nvPr/>
          </p:nvSpPr>
          <p:spPr>
            <a:xfrm>
              <a:off x="1063711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46"/>
            <p:cNvSpPr/>
            <p:nvPr/>
          </p:nvSpPr>
          <p:spPr>
            <a:xfrm>
              <a:off x="1109400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46"/>
            <p:cNvSpPr/>
            <p:nvPr/>
          </p:nvSpPr>
          <p:spPr>
            <a:xfrm>
              <a:off x="1155090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46"/>
            <p:cNvSpPr/>
            <p:nvPr/>
          </p:nvSpPr>
          <p:spPr>
            <a:xfrm>
              <a:off x="12007807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46"/>
            <p:cNvSpPr/>
            <p:nvPr/>
          </p:nvSpPr>
          <p:spPr>
            <a:xfrm>
              <a:off x="11774014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46"/>
            <p:cNvSpPr/>
            <p:nvPr/>
          </p:nvSpPr>
          <p:spPr>
            <a:xfrm>
              <a:off x="1131712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46"/>
            <p:cNvSpPr/>
            <p:nvPr/>
          </p:nvSpPr>
          <p:spPr>
            <a:xfrm>
              <a:off x="1086022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46"/>
            <p:cNvSpPr/>
            <p:nvPr/>
          </p:nvSpPr>
          <p:spPr>
            <a:xfrm>
              <a:off x="10403331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46"/>
            <p:cNvSpPr/>
            <p:nvPr/>
          </p:nvSpPr>
          <p:spPr>
            <a:xfrm>
              <a:off x="99464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46"/>
            <p:cNvSpPr/>
            <p:nvPr/>
          </p:nvSpPr>
          <p:spPr>
            <a:xfrm>
              <a:off x="97233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46"/>
            <p:cNvSpPr/>
            <p:nvPr/>
          </p:nvSpPr>
          <p:spPr>
            <a:xfrm>
              <a:off x="1018021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46"/>
            <p:cNvSpPr/>
            <p:nvPr/>
          </p:nvSpPr>
          <p:spPr>
            <a:xfrm>
              <a:off x="1063711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46"/>
            <p:cNvSpPr/>
            <p:nvPr/>
          </p:nvSpPr>
          <p:spPr>
            <a:xfrm>
              <a:off x="1109400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46"/>
            <p:cNvSpPr/>
            <p:nvPr/>
          </p:nvSpPr>
          <p:spPr>
            <a:xfrm>
              <a:off x="1155090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46"/>
            <p:cNvSpPr/>
            <p:nvPr/>
          </p:nvSpPr>
          <p:spPr>
            <a:xfrm>
              <a:off x="12007806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46"/>
            <p:cNvSpPr/>
            <p:nvPr/>
          </p:nvSpPr>
          <p:spPr>
            <a:xfrm>
              <a:off x="11774014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46"/>
            <p:cNvSpPr/>
            <p:nvPr/>
          </p:nvSpPr>
          <p:spPr>
            <a:xfrm>
              <a:off x="1131712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46"/>
            <p:cNvSpPr/>
            <p:nvPr/>
          </p:nvSpPr>
          <p:spPr>
            <a:xfrm>
              <a:off x="1086022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46"/>
            <p:cNvSpPr/>
            <p:nvPr/>
          </p:nvSpPr>
          <p:spPr>
            <a:xfrm>
              <a:off x="10403331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46"/>
            <p:cNvSpPr/>
            <p:nvPr/>
          </p:nvSpPr>
          <p:spPr>
            <a:xfrm>
              <a:off x="99464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46"/>
            <p:cNvSpPr/>
            <p:nvPr/>
          </p:nvSpPr>
          <p:spPr>
            <a:xfrm>
              <a:off x="97233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46"/>
            <p:cNvSpPr/>
            <p:nvPr/>
          </p:nvSpPr>
          <p:spPr>
            <a:xfrm>
              <a:off x="1018021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46"/>
            <p:cNvSpPr/>
            <p:nvPr/>
          </p:nvSpPr>
          <p:spPr>
            <a:xfrm>
              <a:off x="1063711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46"/>
            <p:cNvSpPr/>
            <p:nvPr/>
          </p:nvSpPr>
          <p:spPr>
            <a:xfrm>
              <a:off x="1109400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46"/>
            <p:cNvSpPr/>
            <p:nvPr/>
          </p:nvSpPr>
          <p:spPr>
            <a:xfrm>
              <a:off x="1155090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46"/>
            <p:cNvSpPr/>
            <p:nvPr/>
          </p:nvSpPr>
          <p:spPr>
            <a:xfrm>
              <a:off x="12007807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46"/>
            <p:cNvSpPr/>
            <p:nvPr/>
          </p:nvSpPr>
          <p:spPr>
            <a:xfrm>
              <a:off x="11774014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46"/>
            <p:cNvSpPr/>
            <p:nvPr/>
          </p:nvSpPr>
          <p:spPr>
            <a:xfrm>
              <a:off x="1131712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46"/>
            <p:cNvSpPr/>
            <p:nvPr/>
          </p:nvSpPr>
          <p:spPr>
            <a:xfrm>
              <a:off x="1086022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46"/>
            <p:cNvSpPr/>
            <p:nvPr/>
          </p:nvSpPr>
          <p:spPr>
            <a:xfrm>
              <a:off x="10403331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46"/>
            <p:cNvSpPr/>
            <p:nvPr/>
          </p:nvSpPr>
          <p:spPr>
            <a:xfrm>
              <a:off x="99464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46"/>
            <p:cNvSpPr/>
            <p:nvPr/>
          </p:nvSpPr>
          <p:spPr>
            <a:xfrm>
              <a:off x="11774014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5" name="Google Shape;655;p46"/>
            <p:cNvSpPr/>
            <p:nvPr/>
          </p:nvSpPr>
          <p:spPr>
            <a:xfrm>
              <a:off x="1131712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6" name="Google Shape;656;p46"/>
            <p:cNvSpPr/>
            <p:nvPr/>
          </p:nvSpPr>
          <p:spPr>
            <a:xfrm>
              <a:off x="1086022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7" name="Google Shape;657;p46"/>
            <p:cNvSpPr/>
            <p:nvPr/>
          </p:nvSpPr>
          <p:spPr>
            <a:xfrm>
              <a:off x="10403331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8" name="Google Shape;658;p46"/>
            <p:cNvSpPr/>
            <p:nvPr/>
          </p:nvSpPr>
          <p:spPr>
            <a:xfrm>
              <a:off x="99464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59" name="Google Shape;659;p46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46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port Standard Page">
  <p:cSld name="1_Report Standard Page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7"/>
          <p:cNvSpPr/>
          <p:nvPr/>
        </p:nvSpPr>
        <p:spPr>
          <a:xfrm rot="10800000" flipH="1">
            <a:off x="0" y="-341313"/>
            <a:ext cx="12188825" cy="161925"/>
          </a:xfrm>
          <a:custGeom>
            <a:avLst/>
            <a:gdLst/>
            <a:ahLst/>
            <a:cxnLst/>
            <a:rect l="l" t="t" r="r" b="b"/>
            <a:pathLst>
              <a:path w="8961755" h="120000" extrusionOk="0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3" name="Google Shape;663;p47"/>
          <p:cNvSpPr txBox="1"/>
          <p:nvPr/>
        </p:nvSpPr>
        <p:spPr>
          <a:xfrm>
            <a:off x="9251006" y="6543676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_">
  <p:cSld name="1_1_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8"/>
          <p:cNvSpPr txBox="1">
            <a:spLocks noGrp="1"/>
          </p:cNvSpPr>
          <p:nvPr>
            <p:ph type="body" idx="1"/>
          </p:nvPr>
        </p:nvSpPr>
        <p:spPr>
          <a:xfrm>
            <a:off x="-2170158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6" name="Google Shape;666;p48"/>
          <p:cNvSpPr txBox="1">
            <a:spLocks noGrp="1"/>
          </p:cNvSpPr>
          <p:nvPr>
            <p:ph type="ftr" idx="11"/>
          </p:nvPr>
        </p:nvSpPr>
        <p:spPr>
          <a:xfrm>
            <a:off x="261764" y="62212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marR="0" lvl="0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39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" name="Google Shape;15;p39" descr="A picture containing symbol, font, logo, graphics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1301689" y="318107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9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7" name="Google Shape;17;p39"/>
          <p:cNvSpPr txBox="1"/>
          <p:nvPr/>
        </p:nvSpPr>
        <p:spPr>
          <a:xfrm>
            <a:off x="117748" y="617378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>
            <a:spLocks noGrp="1"/>
          </p:cNvSpPr>
          <p:nvPr>
            <p:ph type="title"/>
          </p:nvPr>
        </p:nvSpPr>
        <p:spPr>
          <a:xfrm>
            <a:off x="609441" y="274640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5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" name="Google Shape;8;p3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" name="Google Shape;9;p3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" name="Google Shape;10;p35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" name="Google Shape;11;p35" descr="A picture containing symbol, font, logo, graphics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1301690" y="318107"/>
            <a:ext cx="830313" cy="82031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/>
          <p:nvPr/>
        </p:nvSpPr>
        <p:spPr>
          <a:xfrm>
            <a:off x="117748" y="617378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17" rIns="0" bIns="6091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4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hyperlink" Target="https://www.youtube.com/watch?v=vlKBQ3g0w_E&amp;list=PLcxqFaocb9WIQJ-kptyPuiMSVWZVd2ff_&amp;index=1" TargetMode="External"/><Relationship Id="rId7" Type="http://schemas.openxmlformats.org/officeDocument/2006/relationships/hyperlink" Target="https://www.youtube.com/watch?v=xQzhXhq1ZyI&amp;list=PLcxqFaocb9WLtnq-rpXbRy5hnKECxr95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jpg"/><Relationship Id="rId5" Type="http://schemas.openxmlformats.org/officeDocument/2006/relationships/hyperlink" Target="https://www.youtube.com/watch?v=aVPk_FE9O3s&amp;list=PLcxqFaocb9WJ8g8TZPsHQIEcSjKW9F0IE&amp;index=2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29.jpg"/><Relationship Id="rId9" Type="http://schemas.openxmlformats.org/officeDocument/2006/relationships/hyperlink" Target="https://www.youtube.com/watch?v=NV8UD9QnJ4A&amp;list=PLcxqFaocb9WLaza2kOjkUCDIQGbzNos6p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"/>
          <p:cNvSpPr txBox="1">
            <a:spLocks noGrp="1"/>
          </p:cNvSpPr>
          <p:nvPr>
            <p:ph type="subTitle" idx="1"/>
          </p:nvPr>
        </p:nvSpPr>
        <p:spPr>
          <a:xfrm>
            <a:off x="4366220" y="3284984"/>
            <a:ext cx="8397837" cy="191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</a:pPr>
            <a:r>
              <a:rPr lang="en-US" sz="48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sz="4800" b="1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96" name="Google Shape;1296;p1"/>
          <p:cNvSpPr txBox="1">
            <a:spLocks noGrp="1"/>
          </p:cNvSpPr>
          <p:nvPr>
            <p:ph type="ctrTitle"/>
          </p:nvPr>
        </p:nvSpPr>
        <p:spPr>
          <a:xfrm>
            <a:off x="4564178" y="332656"/>
            <a:ext cx="8064896" cy="274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en-US" sz="4400"/>
              <a:t>SAP EWM </a:t>
            </a:r>
            <a:br>
              <a:rPr lang="en-US" sz="4400"/>
            </a:br>
            <a:r>
              <a:rPr lang="en-US" sz="4400"/>
              <a:t>EXTENDED WAREHOUSE MANAGEMENT TRAINING</a:t>
            </a:r>
            <a:endParaRPr sz="4400"/>
          </a:p>
        </p:txBody>
      </p:sp>
      <p:sp>
        <p:nvSpPr>
          <p:cNvPr id="1297" name="Google Shape;1297;p1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1"/>
          <p:cNvSpPr txBox="1">
            <a:spLocks noGrp="1"/>
          </p:cNvSpPr>
          <p:nvPr>
            <p:ph type="title"/>
          </p:nvPr>
        </p:nvSpPr>
        <p:spPr>
          <a:xfrm>
            <a:off x="683690" y="502637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Quattrocento Sans"/>
              <a:buNone/>
            </a:pPr>
            <a:r>
              <a:rPr lang="en-US" sz="2800" b="1">
                <a:solidFill>
                  <a:srgbClr val="0070C0"/>
                </a:solidFill>
              </a:rPr>
              <a:t>Configure Ewm Specific Parameters</a:t>
            </a:r>
            <a:endParaRPr sz="2800">
              <a:solidFill>
                <a:srgbClr val="0070C0"/>
              </a:solidFill>
            </a:endParaRPr>
          </a:p>
        </p:txBody>
      </p:sp>
      <p:pic>
        <p:nvPicPr>
          <p:cNvPr id="1487" name="Google Shape;148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632" y="1325149"/>
            <a:ext cx="10969942" cy="3528392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488" name="Google Shape;1488;p11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2"/>
          <p:cNvSpPr txBox="1">
            <a:spLocks noGrp="1"/>
          </p:cNvSpPr>
          <p:nvPr>
            <p:ph type="title"/>
          </p:nvPr>
        </p:nvSpPr>
        <p:spPr>
          <a:xfrm>
            <a:off x="723678" y="499412"/>
            <a:ext cx="107415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Quattrocento Sans"/>
              <a:buNone/>
            </a:pPr>
            <a:r>
              <a:rPr lang="en-US" sz="2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Change View external warehouse system</a:t>
            </a:r>
            <a:endParaRPr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4" name="Google Shape;149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677" y="1354862"/>
            <a:ext cx="9793089" cy="388843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495" name="Google Shape;1495;p12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3"/>
          <p:cNvSpPr txBox="1">
            <a:spLocks noGrp="1"/>
          </p:cNvSpPr>
          <p:nvPr>
            <p:ph type="title"/>
          </p:nvPr>
        </p:nvSpPr>
        <p:spPr>
          <a:xfrm>
            <a:off x="529775" y="1059374"/>
            <a:ext cx="10741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Open Sans"/>
              <a:buNone/>
            </a:pPr>
            <a:r>
              <a:rPr lang="en-US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Distribution Mode for the Delivery</a:t>
            </a:r>
            <a:br>
              <a:rPr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13"/>
          <p:cNvSpPr/>
          <p:nvPr/>
        </p:nvSpPr>
        <p:spPr>
          <a:xfrm>
            <a:off x="405779" y="1442499"/>
            <a:ext cx="9865097" cy="1569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use this setting to specify the time when an inbound/outbound delivery is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to the decentralized WMS. The setting is valid for all inbound/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outbound deliveries that are processed in the relevant warehouse number.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13"/>
          <p:cNvSpPr/>
          <p:nvPr/>
        </p:nvSpPr>
        <p:spPr>
          <a:xfrm>
            <a:off x="431542" y="3012095"/>
            <a:ext cx="83583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Communication with the Warehouse System</a:t>
            </a:r>
            <a:endParaRPr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13"/>
          <p:cNvSpPr/>
          <p:nvPr/>
        </p:nvSpPr>
        <p:spPr>
          <a:xfrm>
            <a:off x="451298" y="3573115"/>
            <a:ext cx="11377266" cy="96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communication between SAP S/4HANA and the SAP EWM system can be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based on different communication methods such as qRFC and SOA.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p13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4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11" name="Google Shape;15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61"/>
            <a:ext cx="11884028" cy="105636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14"/>
          <p:cNvSpPr txBox="1"/>
          <p:nvPr/>
        </p:nvSpPr>
        <p:spPr>
          <a:xfrm>
            <a:off x="602600" y="906975"/>
            <a:ext cx="7637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Define Ewm Warehouse Number</a:t>
            </a:r>
            <a:endParaRPr sz="2800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5"/>
          <p:cNvSpPr txBox="1">
            <a:spLocks noGrp="1"/>
          </p:cNvSpPr>
          <p:nvPr>
            <p:ph type="title"/>
          </p:nvPr>
        </p:nvSpPr>
        <p:spPr>
          <a:xfrm>
            <a:off x="477788" y="692696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Quattrocento Sans"/>
              <a:buNone/>
            </a:pPr>
            <a:r>
              <a:rPr lang="en-US" sz="2800" b="1">
                <a:solidFill>
                  <a:srgbClr val="0070C0"/>
                </a:solidFill>
              </a:rPr>
              <a:t>Assign Erp – Ewm Warehouse Number</a:t>
            </a:r>
            <a:br>
              <a:rPr lang="en-US" sz="2800">
                <a:solidFill>
                  <a:srgbClr val="0070C0"/>
                </a:solidFill>
              </a:rPr>
            </a:br>
            <a:endParaRPr sz="2800">
              <a:solidFill>
                <a:srgbClr val="0070C0"/>
              </a:solidFill>
            </a:endParaRPr>
          </a:p>
        </p:txBody>
      </p:sp>
      <p:pic>
        <p:nvPicPr>
          <p:cNvPr id="1518" name="Google Shape;151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88" y="1298341"/>
            <a:ext cx="10297143" cy="4687569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519" name="Google Shape;1519;p15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6"/>
          <p:cNvSpPr txBox="1">
            <a:spLocks noGrp="1"/>
          </p:cNvSpPr>
          <p:nvPr>
            <p:ph type="title"/>
          </p:nvPr>
        </p:nvSpPr>
        <p:spPr>
          <a:xfrm>
            <a:off x="637125" y="879125"/>
            <a:ext cx="10969800" cy="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Quattrocento Sans"/>
              <a:buNone/>
            </a:pPr>
            <a:r>
              <a:rPr lang="en-US" sz="2800" b="1">
                <a:solidFill>
                  <a:srgbClr val="0070C0"/>
                </a:solidFill>
              </a:rPr>
              <a:t>Mapping For Warehouse Number</a:t>
            </a:r>
            <a:br>
              <a:rPr lang="en-US" sz="2800">
                <a:solidFill>
                  <a:srgbClr val="0070C0"/>
                </a:solidFill>
              </a:rPr>
            </a:br>
            <a:endParaRPr sz="2800">
              <a:solidFill>
                <a:srgbClr val="0070C0"/>
              </a:solidFill>
            </a:endParaRPr>
          </a:p>
        </p:txBody>
      </p:sp>
      <p:pic>
        <p:nvPicPr>
          <p:cNvPr id="1525" name="Google Shape;152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129" y="1153283"/>
            <a:ext cx="10009111" cy="4176464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16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17"/>
          <p:cNvSpPr/>
          <p:nvPr/>
        </p:nvSpPr>
        <p:spPr>
          <a:xfrm>
            <a:off x="549796" y="692696"/>
            <a:ext cx="8856984" cy="49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Set Up Distribution Model   (Related To Basis Team)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2" name="Google Shape;153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168" y="1844824"/>
            <a:ext cx="9289032" cy="4176931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p17"/>
          <p:cNvSpPr/>
          <p:nvPr/>
        </p:nvSpPr>
        <p:spPr>
          <a:xfrm>
            <a:off x="559593" y="1219565"/>
            <a:ext cx="2246128" cy="42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Tcode - /spe/ol19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Google Shape;1534;p17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Google Shape;153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979" y="1340768"/>
            <a:ext cx="9649072" cy="4536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18"/>
          <p:cNvSpPr/>
          <p:nvPr/>
        </p:nvSpPr>
        <p:spPr>
          <a:xfrm>
            <a:off x="876023" y="818618"/>
            <a:ext cx="8856984" cy="392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Google Shape;1541;p18"/>
          <p:cNvSpPr/>
          <p:nvPr/>
        </p:nvSpPr>
        <p:spPr>
          <a:xfrm>
            <a:off x="509006" y="688627"/>
            <a:ext cx="8712968" cy="49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Check distribution model in tcode – bd64 (optional)</a:t>
            </a:r>
            <a:endParaRPr sz="20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2" name="Google Shape;1542;p18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9"/>
          <p:cNvSpPr/>
          <p:nvPr/>
        </p:nvSpPr>
        <p:spPr>
          <a:xfrm>
            <a:off x="778016" y="1781412"/>
            <a:ext cx="4072278" cy="3879837"/>
          </a:xfrm>
          <a:prstGeom prst="rightArrow">
            <a:avLst>
              <a:gd name="adj1" fmla="val 100000"/>
              <a:gd name="adj2" fmla="val 2841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8" name="Google Shape;1548;p19"/>
          <p:cNvSpPr/>
          <p:nvPr/>
        </p:nvSpPr>
        <p:spPr>
          <a:xfrm flipH="1">
            <a:off x="7412859" y="1816944"/>
            <a:ext cx="4226168" cy="3716318"/>
          </a:xfrm>
          <a:prstGeom prst="rightArrow">
            <a:avLst>
              <a:gd name="adj1" fmla="val 100000"/>
              <a:gd name="adj2" fmla="val 28410"/>
            </a:avLst>
          </a:prstGeom>
          <a:solidFill>
            <a:srgbClr val="E25C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9" name="Google Shape;1549;p19"/>
          <p:cNvSpPr/>
          <p:nvPr/>
        </p:nvSpPr>
        <p:spPr>
          <a:xfrm>
            <a:off x="4277936" y="1700808"/>
            <a:ext cx="3713410" cy="35954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50" name="Google Shape;1550;p19"/>
          <p:cNvSpPr/>
          <p:nvPr/>
        </p:nvSpPr>
        <p:spPr>
          <a:xfrm>
            <a:off x="1048417" y="2341639"/>
            <a:ext cx="3025465" cy="294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 is a location with physical address and different business attributes. (Goods receipt office or shipping office)</a:t>
            </a:r>
            <a:endParaRPr sz="24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85750" marR="0" lvl="0" indent="-1333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51" name="Google Shape;1551;p19"/>
          <p:cNvGrpSpPr/>
          <p:nvPr/>
        </p:nvGrpSpPr>
        <p:grpSpPr>
          <a:xfrm>
            <a:off x="4480391" y="1850776"/>
            <a:ext cx="3223284" cy="3223282"/>
            <a:chOff x="-2065338" y="1470026"/>
            <a:chExt cx="4357688" cy="4357687"/>
          </a:xfrm>
        </p:grpSpPr>
        <p:grpSp>
          <p:nvGrpSpPr>
            <p:cNvPr id="1552" name="Google Shape;1552;p19"/>
            <p:cNvGrpSpPr/>
            <p:nvPr/>
          </p:nvGrpSpPr>
          <p:grpSpPr>
            <a:xfrm>
              <a:off x="123825" y="1470026"/>
              <a:ext cx="2168525" cy="3948113"/>
              <a:chOff x="123825" y="1470026"/>
              <a:chExt cx="2168525" cy="3948113"/>
            </a:xfrm>
          </p:grpSpPr>
          <p:sp>
            <p:nvSpPr>
              <p:cNvPr id="1553" name="Google Shape;1553;p19"/>
              <p:cNvSpPr/>
              <p:nvPr/>
            </p:nvSpPr>
            <p:spPr>
              <a:xfrm>
                <a:off x="123825" y="1470026"/>
                <a:ext cx="2065338" cy="1846263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935" extrusionOk="0">
                    <a:moveTo>
                      <a:pt x="2" y="306"/>
                    </a:moveTo>
                    <a:cubicBezTo>
                      <a:pt x="356" y="309"/>
                      <a:pt x="655" y="543"/>
                      <a:pt x="756" y="864"/>
                    </a:cubicBezTo>
                    <a:cubicBezTo>
                      <a:pt x="921" y="935"/>
                      <a:pt x="921" y="935"/>
                      <a:pt x="921" y="935"/>
                    </a:cubicBezTo>
                    <a:cubicBezTo>
                      <a:pt x="1046" y="767"/>
                      <a:pt x="1046" y="767"/>
                      <a:pt x="1046" y="767"/>
                    </a:cubicBezTo>
                    <a:cubicBezTo>
                      <a:pt x="905" y="324"/>
                      <a:pt x="490" y="2"/>
                      <a:pt x="0" y="0"/>
                    </a:cubicBezTo>
                    <a:cubicBezTo>
                      <a:pt x="121" y="171"/>
                      <a:pt x="121" y="171"/>
                      <a:pt x="121" y="171"/>
                    </a:cubicBezTo>
                    <a:lnTo>
                      <a:pt x="2" y="306"/>
                    </a:lnTo>
                    <a:close/>
                  </a:path>
                </a:pathLst>
              </a:custGeom>
              <a:solidFill>
                <a:srgbClr val="002060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54" name="Google Shape;1554;p19"/>
              <p:cNvSpPr/>
              <p:nvPr/>
            </p:nvSpPr>
            <p:spPr>
              <a:xfrm>
                <a:off x="993775" y="2984501"/>
                <a:ext cx="1298575" cy="2433638"/>
              </a:xfrm>
              <a:custGeom>
                <a:avLst/>
                <a:gdLst/>
                <a:ahLst/>
                <a:cxnLst/>
                <a:rect l="l" t="t" r="r" b="b"/>
                <a:pathLst>
                  <a:path w="657" h="1232" extrusionOk="0">
                    <a:moveTo>
                      <a:pt x="657" y="336"/>
                    </a:moveTo>
                    <a:cubicBezTo>
                      <a:pt x="657" y="219"/>
                      <a:pt x="639" y="106"/>
                      <a:pt x="605" y="0"/>
                    </a:cubicBezTo>
                    <a:cubicBezTo>
                      <a:pt x="480" y="168"/>
                      <a:pt x="480" y="168"/>
                      <a:pt x="480" y="168"/>
                    </a:cubicBezTo>
                    <a:cubicBezTo>
                      <a:pt x="315" y="97"/>
                      <a:pt x="315" y="97"/>
                      <a:pt x="315" y="97"/>
                    </a:cubicBezTo>
                    <a:cubicBezTo>
                      <a:pt x="338" y="172"/>
                      <a:pt x="351" y="253"/>
                      <a:pt x="351" y="336"/>
                    </a:cubicBezTo>
                    <a:cubicBezTo>
                      <a:pt x="351" y="604"/>
                      <a:pt x="219" y="841"/>
                      <a:pt x="16" y="985"/>
                    </a:cubicBezTo>
                    <a:cubicBezTo>
                      <a:pt x="0" y="1164"/>
                      <a:pt x="0" y="1164"/>
                      <a:pt x="0" y="1164"/>
                    </a:cubicBezTo>
                    <a:cubicBezTo>
                      <a:pt x="198" y="1232"/>
                      <a:pt x="198" y="1232"/>
                      <a:pt x="198" y="1232"/>
                    </a:cubicBezTo>
                    <a:cubicBezTo>
                      <a:pt x="476" y="1031"/>
                      <a:pt x="657" y="705"/>
                      <a:pt x="657" y="336"/>
                    </a:cubicBezTo>
                    <a:close/>
                  </a:path>
                </a:pathLst>
              </a:custGeom>
              <a:solidFill>
                <a:srgbClr val="002060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555" name="Google Shape;1555;p19"/>
            <p:cNvSpPr/>
            <p:nvPr/>
          </p:nvSpPr>
          <p:spPr>
            <a:xfrm>
              <a:off x="-1176338" y="4913313"/>
              <a:ext cx="2562225" cy="914400"/>
            </a:xfrm>
            <a:custGeom>
              <a:avLst/>
              <a:gdLst/>
              <a:ahLst/>
              <a:cxnLst/>
              <a:rect l="l" t="t" r="r" b="b"/>
              <a:pathLst>
                <a:path w="1297" h="463" extrusionOk="0">
                  <a:moveTo>
                    <a:pt x="1115" y="9"/>
                  </a:moveTo>
                  <a:cubicBezTo>
                    <a:pt x="985" y="102"/>
                    <a:pt x="825" y="157"/>
                    <a:pt x="653" y="157"/>
                  </a:cubicBezTo>
                  <a:cubicBezTo>
                    <a:pt x="475" y="157"/>
                    <a:pt x="311" y="98"/>
                    <a:pt x="178" y="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183" y="383"/>
                    <a:pt x="409" y="463"/>
                    <a:pt x="653" y="463"/>
                  </a:cubicBezTo>
                  <a:cubicBezTo>
                    <a:pt x="893" y="463"/>
                    <a:pt x="1116" y="386"/>
                    <a:pt x="1297" y="256"/>
                  </a:cubicBezTo>
                  <a:cubicBezTo>
                    <a:pt x="1099" y="188"/>
                    <a:pt x="1099" y="188"/>
                    <a:pt x="1099" y="188"/>
                  </a:cubicBezTo>
                  <a:lnTo>
                    <a:pt x="1115" y="9"/>
                  </a:lnTo>
                  <a:close/>
                </a:path>
              </a:pathLst>
            </a:custGeom>
            <a:solidFill>
              <a:srgbClr val="002060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28600" dist="38100" dir="2700000" algn="tl" rotWithShape="0">
                <a:srgbClr val="000000">
                  <a:alpha val="392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6" name="Google Shape;1556;p19"/>
            <p:cNvSpPr/>
            <p:nvPr/>
          </p:nvSpPr>
          <p:spPr>
            <a:xfrm>
              <a:off x="-2065338" y="2840038"/>
              <a:ext cx="1239838" cy="2562225"/>
            </a:xfrm>
            <a:custGeom>
              <a:avLst/>
              <a:gdLst/>
              <a:ahLst/>
              <a:cxnLst/>
              <a:rect l="l" t="t" r="r" b="b"/>
              <a:pathLst>
                <a:path w="628" h="1297" extrusionOk="0">
                  <a:moveTo>
                    <a:pt x="628" y="1049"/>
                  </a:moveTo>
                  <a:cubicBezTo>
                    <a:pt x="433" y="903"/>
                    <a:pt x="306" y="671"/>
                    <a:pt x="306" y="409"/>
                  </a:cubicBezTo>
                  <a:cubicBezTo>
                    <a:pt x="306" y="320"/>
                    <a:pt x="321" y="234"/>
                    <a:pt x="348" y="154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20" y="170"/>
                    <a:pt x="0" y="287"/>
                    <a:pt x="0" y="409"/>
                  </a:cubicBezTo>
                  <a:cubicBezTo>
                    <a:pt x="0" y="773"/>
                    <a:pt x="177" y="1096"/>
                    <a:pt x="450" y="1297"/>
                  </a:cubicBezTo>
                  <a:cubicBezTo>
                    <a:pt x="453" y="1088"/>
                    <a:pt x="453" y="1088"/>
                    <a:pt x="453" y="1088"/>
                  </a:cubicBezTo>
                  <a:lnTo>
                    <a:pt x="628" y="1049"/>
                  </a:lnTo>
                  <a:close/>
                </a:path>
              </a:pathLst>
            </a:custGeom>
            <a:solidFill>
              <a:srgbClr val="002060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28600" dist="38100" dir="2700000" algn="tl" rotWithShape="0">
                <a:srgbClr val="000000">
                  <a:alpha val="392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7" name="Google Shape;1557;p19"/>
            <p:cNvSpPr/>
            <p:nvPr/>
          </p:nvSpPr>
          <p:spPr>
            <a:xfrm>
              <a:off x="-1955800" y="1470026"/>
              <a:ext cx="2317750" cy="1674813"/>
            </a:xfrm>
            <a:custGeom>
              <a:avLst/>
              <a:gdLst/>
              <a:ahLst/>
              <a:cxnLst/>
              <a:rect l="l" t="t" r="r" b="b"/>
              <a:pathLst>
                <a:path w="1173" h="848" extrusionOk="0">
                  <a:moveTo>
                    <a:pt x="292" y="848"/>
                  </a:moveTo>
                  <a:cubicBezTo>
                    <a:pt x="398" y="533"/>
                    <a:pt x="696" y="306"/>
                    <a:pt x="1047" y="306"/>
                  </a:cubicBezTo>
                  <a:cubicBezTo>
                    <a:pt x="1050" y="306"/>
                    <a:pt x="1052" y="306"/>
                    <a:pt x="1054" y="306"/>
                  </a:cubicBezTo>
                  <a:cubicBezTo>
                    <a:pt x="1173" y="171"/>
                    <a:pt x="1173" y="171"/>
                    <a:pt x="1173" y="171"/>
                  </a:cubicBezTo>
                  <a:cubicBezTo>
                    <a:pt x="1052" y="0"/>
                    <a:pt x="1052" y="0"/>
                    <a:pt x="1052" y="0"/>
                  </a:cubicBezTo>
                  <a:cubicBezTo>
                    <a:pt x="1051" y="0"/>
                    <a:pt x="1049" y="0"/>
                    <a:pt x="1047" y="0"/>
                  </a:cubicBezTo>
                  <a:cubicBezTo>
                    <a:pt x="560" y="0"/>
                    <a:pt x="146" y="316"/>
                    <a:pt x="0" y="755"/>
                  </a:cubicBezTo>
                  <a:cubicBezTo>
                    <a:pt x="200" y="694"/>
                    <a:pt x="200" y="694"/>
                    <a:pt x="200" y="694"/>
                  </a:cubicBezTo>
                  <a:lnTo>
                    <a:pt x="292" y="848"/>
                  </a:lnTo>
                  <a:close/>
                </a:path>
              </a:pathLst>
            </a:custGeom>
            <a:solidFill>
              <a:srgbClr val="002060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28600" dist="38100" dir="2700000" algn="tl" rotWithShape="0">
                <a:srgbClr val="000000">
                  <a:alpha val="392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558" name="Google Shape;1558;p19"/>
          <p:cNvSpPr txBox="1"/>
          <p:nvPr/>
        </p:nvSpPr>
        <p:spPr>
          <a:xfrm>
            <a:off x="1048417" y="1405342"/>
            <a:ext cx="2816295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SCU</a:t>
            </a:r>
            <a:endParaRPr/>
          </a:p>
        </p:txBody>
      </p:sp>
      <p:sp>
        <p:nvSpPr>
          <p:cNvPr id="1559" name="Google Shape;1559;p19"/>
          <p:cNvSpPr txBox="1"/>
          <p:nvPr/>
        </p:nvSpPr>
        <p:spPr>
          <a:xfrm>
            <a:off x="7991346" y="1324738"/>
            <a:ext cx="2816295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Custodian</a:t>
            </a:r>
            <a:r>
              <a:rPr lang="en-US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 sz="3600" b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60" name="Google Shape;1560;p19"/>
          <p:cNvSpPr/>
          <p:nvPr/>
        </p:nvSpPr>
        <p:spPr>
          <a:xfrm>
            <a:off x="834976" y="667568"/>
            <a:ext cx="676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Assigning Bp &amp; Supply Chain Unit</a:t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61" name="Google Shape;1561;p19"/>
          <p:cNvSpPr/>
          <p:nvPr/>
        </p:nvSpPr>
        <p:spPr>
          <a:xfrm>
            <a:off x="8540510" y="2459810"/>
            <a:ext cx="2950755" cy="240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 is a business partner responsible in terms of stores and manages the stocks in warehouse.</a:t>
            </a:r>
            <a:endParaRPr sz="24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62" name="Google Shape;1562;p19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20"/>
          <p:cNvSpPr/>
          <p:nvPr/>
        </p:nvSpPr>
        <p:spPr>
          <a:xfrm>
            <a:off x="8478078" y="0"/>
            <a:ext cx="924339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9" name="Google Shape;1569;p20" descr="SAP Analytics Cloud | SAP Analytics Cloud Servic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4412" y="1378558"/>
            <a:ext cx="6094413" cy="3903691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0"/>
          <p:cNvSpPr txBox="1">
            <a:spLocks noGrp="1"/>
          </p:cNvSpPr>
          <p:nvPr>
            <p:ph type="title"/>
          </p:nvPr>
        </p:nvSpPr>
        <p:spPr>
          <a:xfrm>
            <a:off x="333772" y="1192958"/>
            <a:ext cx="10969943" cy="35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Quattrocento Sans"/>
              <a:buNone/>
            </a:pPr>
            <a:r>
              <a:rPr lang="en-US" sz="2800" b="1">
                <a:solidFill>
                  <a:srgbClr val="0070C0"/>
                </a:solidFill>
              </a:rPr>
              <a:t>Party entitled to dispose: </a:t>
            </a:r>
            <a:endParaRPr/>
          </a:p>
        </p:txBody>
      </p:sp>
      <p:sp>
        <p:nvSpPr>
          <p:cNvPr id="1571" name="Google Shape;1571;p20"/>
          <p:cNvSpPr/>
          <p:nvPr/>
        </p:nvSpPr>
        <p:spPr>
          <a:xfrm>
            <a:off x="333772" y="1909641"/>
            <a:ext cx="6092825" cy="343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EWM all products are associated with party entitled to dispose. PED is a plant as a vendor/bp in ERP and the products identified in EWM along PED.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Owner: Owner is a business partner in EWM. If any consignment stock stores in EWM warehouse owner and PED both are different, otherwise both are same.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20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"/>
          <p:cNvSpPr txBox="1"/>
          <p:nvPr/>
        </p:nvSpPr>
        <p:spPr>
          <a:xfrm>
            <a:off x="4844009" y="2132856"/>
            <a:ext cx="7344816" cy="175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SAP EWM TRAINING</a:t>
            </a:r>
            <a:endParaRPr sz="54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04" name="Google Shape;1304;p2" descr="A person sitting in a chair&#10;&#10;Description automatically generated with medium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150" t="1176" r="8718" b="15934"/>
          <a:stretch/>
        </p:blipFill>
        <p:spPr>
          <a:xfrm>
            <a:off x="286575" y="116632"/>
            <a:ext cx="4138492" cy="63521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2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306" name="Google Shape;1306;p2"/>
          <p:cNvSpPr txBox="1"/>
          <p:nvPr/>
        </p:nvSpPr>
        <p:spPr>
          <a:xfrm>
            <a:off x="4844008" y="3789040"/>
            <a:ext cx="405871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BY:-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Mr. Bijoy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07" name="Google Shape;1307;p2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21"/>
          <p:cNvSpPr/>
          <p:nvPr/>
        </p:nvSpPr>
        <p:spPr>
          <a:xfrm>
            <a:off x="549796" y="692696"/>
            <a:ext cx="62646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SCU by tcode - /scmb/scumain</a:t>
            </a:r>
            <a:endParaRPr sz="2400" b="1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78" name="Google Shape;157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622" y="1376772"/>
            <a:ext cx="8784976" cy="4104456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579" name="Google Shape;1579;p21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22"/>
          <p:cNvSpPr txBox="1">
            <a:spLocks noGrp="1"/>
          </p:cNvSpPr>
          <p:nvPr>
            <p:ph type="title"/>
          </p:nvPr>
        </p:nvSpPr>
        <p:spPr>
          <a:xfrm>
            <a:off x="609440" y="625187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Quattrocento Sans"/>
              <a:buNone/>
            </a:pPr>
            <a:r>
              <a:rPr lang="en-US" sz="2600" b="1">
                <a:solidFill>
                  <a:srgbClr val="0070C0"/>
                </a:solidFill>
              </a:rPr>
              <a:t>Display Img</a:t>
            </a:r>
            <a:endParaRPr sz="2600" b="1">
              <a:solidFill>
                <a:srgbClr val="0070C0"/>
              </a:solidFill>
            </a:endParaRPr>
          </a:p>
        </p:txBody>
      </p:sp>
      <p:pic>
        <p:nvPicPr>
          <p:cNvPr id="1585" name="Google Shape;158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440" y="1412775"/>
            <a:ext cx="8784976" cy="4032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2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23"/>
          <p:cNvSpPr txBox="1">
            <a:spLocks noGrp="1"/>
          </p:cNvSpPr>
          <p:nvPr>
            <p:ph type="title"/>
          </p:nvPr>
        </p:nvSpPr>
        <p:spPr>
          <a:xfrm>
            <a:off x="549796" y="548680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Quattrocento Sans"/>
              <a:buNone/>
            </a:pPr>
            <a:r>
              <a:rPr lang="en-US" sz="2400" b="1">
                <a:solidFill>
                  <a:srgbClr val="0070C0"/>
                </a:solidFill>
              </a:rPr>
              <a:t>Change View Assignments Warehouse Number </a:t>
            </a:r>
            <a:endParaRPr sz="2400" b="1">
              <a:solidFill>
                <a:srgbClr val="0070C0"/>
              </a:solidFill>
            </a:endParaRPr>
          </a:p>
        </p:txBody>
      </p:sp>
      <p:pic>
        <p:nvPicPr>
          <p:cNvPr id="1592" name="Google Shape;159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796" y="1340768"/>
            <a:ext cx="9289032" cy="331236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593" name="Google Shape;1593;p23"/>
          <p:cNvSpPr/>
          <p:nvPr/>
        </p:nvSpPr>
        <p:spPr>
          <a:xfrm>
            <a:off x="528072" y="4737788"/>
            <a:ext cx="10585176" cy="83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– Business partner must be created before this step as Custodian and Default party to entitled.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Maintain BP role Vendor-FLVN01 view with Plant is mandatory!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4" name="Google Shape;1594;p23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9" name="Google Shape;159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828" y="1124744"/>
            <a:ext cx="9793088" cy="424847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600" name="Google Shape;1600;p24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5"/>
          <p:cNvSpPr txBox="1">
            <a:spLocks noGrp="1"/>
          </p:cNvSpPr>
          <p:nvPr>
            <p:ph type="title"/>
          </p:nvPr>
        </p:nvSpPr>
        <p:spPr>
          <a:xfrm>
            <a:off x="489305" y="673845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Open Sans"/>
              <a:buNone/>
            </a:pPr>
            <a:r>
              <a:rPr lang="en-US" sz="2400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Define Availability Group &amp; Maintain Interface Table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endParaRPr sz="2400"/>
          </a:p>
        </p:txBody>
      </p:sp>
      <p:sp>
        <p:nvSpPr>
          <p:cNvPr id="1606" name="Google Shape;1606;p25"/>
          <p:cNvSpPr txBox="1"/>
          <p:nvPr/>
        </p:nvSpPr>
        <p:spPr>
          <a:xfrm>
            <a:off x="405780" y="1220475"/>
            <a:ext cx="109698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 is an interface to exchange the stock updates between ERP storage locations and EWM storage types.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EWM system uses availability group to determine the stock types and the storage location of ERP system.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can have different stock types in EWM for one storage location in ERP. EWM determines ERP sloc with respect to Availability group but the combination should be unique per warehouse.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7" name="Google Shape;1607;p25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2" name="Google Shape;161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804" y="1124744"/>
            <a:ext cx="10009112" cy="4608512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613" name="Google Shape;1613;p26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8" name="Google Shape;161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828" y="1484784"/>
            <a:ext cx="9145016" cy="4464496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p27"/>
          <p:cNvSpPr txBox="1"/>
          <p:nvPr/>
        </p:nvSpPr>
        <p:spPr>
          <a:xfrm>
            <a:off x="837828" y="764704"/>
            <a:ext cx="916597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Map Storage Locations from ERP System to EWM. (Interface Table)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0" name="Google Shape;1620;p27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Google Shape;162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128" y="1102068"/>
            <a:ext cx="9433048" cy="43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28"/>
          <p:cNvSpPr txBox="1"/>
          <p:nvPr/>
        </p:nvSpPr>
        <p:spPr>
          <a:xfrm>
            <a:off x="942712" y="593195"/>
            <a:ext cx="4608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Customizing Mapping Table</a:t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7" name="Google Shape;1627;p28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29"/>
          <p:cNvSpPr txBox="1"/>
          <p:nvPr/>
        </p:nvSpPr>
        <p:spPr>
          <a:xfrm>
            <a:off x="621804" y="465555"/>
            <a:ext cx="59046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Define Stock Types In Ewm</a:t>
            </a:r>
            <a:endParaRPr sz="2800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33" name="Google Shape;163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5095" y="1266193"/>
            <a:ext cx="9073007" cy="3456384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634" name="Google Shape;1634;p29"/>
          <p:cNvSpPr/>
          <p:nvPr/>
        </p:nvSpPr>
        <p:spPr>
          <a:xfrm>
            <a:off x="621804" y="4950538"/>
            <a:ext cx="9721081" cy="11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Under Define Non-Location-Dependent Stock Type, create the following predefined, location-independent stock types corresponding to the stock types in Inventory Management (like FF - Unrestricted-Use Stock)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29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12" y="836712"/>
            <a:ext cx="9433048" cy="36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30"/>
          <p:cNvSpPr/>
          <p:nvPr/>
        </p:nvSpPr>
        <p:spPr>
          <a:xfrm>
            <a:off x="693812" y="4680087"/>
            <a:ext cx="9433048" cy="77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Under </a:t>
            </a: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Configure Stock Type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create a set of stock types for each availability group. Assign a location-independent stock type and an availability group to each stock type.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Google Shape;1642;p30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3" name="Google Shape;1313;p3"/>
          <p:cNvGrpSpPr/>
          <p:nvPr/>
        </p:nvGrpSpPr>
        <p:grpSpPr>
          <a:xfrm>
            <a:off x="10431463" y="1588"/>
            <a:ext cx="1757362" cy="6858000"/>
            <a:chOff x="10431463" y="1588"/>
            <a:chExt cx="1757362" cy="6858000"/>
          </a:xfrm>
        </p:grpSpPr>
        <p:grpSp>
          <p:nvGrpSpPr>
            <p:cNvPr id="1314" name="Google Shape;1314;p3"/>
            <p:cNvGrpSpPr/>
            <p:nvPr/>
          </p:nvGrpSpPr>
          <p:grpSpPr>
            <a:xfrm>
              <a:off x="10544175" y="406400"/>
              <a:ext cx="1525588" cy="6270626"/>
              <a:chOff x="10544175" y="406400"/>
              <a:chExt cx="1525588" cy="6270626"/>
            </a:xfrm>
          </p:grpSpPr>
          <p:sp>
            <p:nvSpPr>
              <p:cNvPr id="1315" name="Google Shape;1315;p3"/>
              <p:cNvSpPr/>
              <p:nvPr/>
            </p:nvSpPr>
            <p:spPr>
              <a:xfrm>
                <a:off x="10544175" y="406400"/>
                <a:ext cx="1525588" cy="6270626"/>
              </a:xfrm>
              <a:custGeom>
                <a:avLst/>
                <a:gdLst/>
                <a:ahLst/>
                <a:cxnLst/>
                <a:rect l="l" t="t" r="r" b="b"/>
                <a:pathLst>
                  <a:path w="1525588" h="6270626" extrusionOk="0">
                    <a:moveTo>
                      <a:pt x="762794" y="0"/>
                    </a:moveTo>
                    <a:cubicBezTo>
                      <a:pt x="1184073" y="0"/>
                      <a:pt x="1525588" y="1403727"/>
                      <a:pt x="1525588" y="3135313"/>
                    </a:cubicBezTo>
                    <a:cubicBezTo>
                      <a:pt x="1525588" y="4866899"/>
                      <a:pt x="1184073" y="6270626"/>
                      <a:pt x="762794" y="6270626"/>
                    </a:cubicBezTo>
                    <a:cubicBezTo>
                      <a:pt x="341515" y="6270626"/>
                      <a:pt x="0" y="4866899"/>
                      <a:pt x="0" y="3135313"/>
                    </a:cubicBezTo>
                    <a:cubicBezTo>
                      <a:pt x="0" y="1403727"/>
                      <a:pt x="341515" y="0"/>
                      <a:pt x="762794" y="0"/>
                    </a:cubicBezTo>
                    <a:close/>
                    <a:moveTo>
                      <a:pt x="688975" y="777875"/>
                    </a:moveTo>
                    <a:cubicBezTo>
                      <a:pt x="370714" y="777875"/>
                      <a:pt x="112712" y="1835113"/>
                      <a:pt x="112712" y="3139282"/>
                    </a:cubicBezTo>
                    <a:cubicBezTo>
                      <a:pt x="112712" y="4443451"/>
                      <a:pt x="370714" y="5500689"/>
                      <a:pt x="688975" y="5500689"/>
                    </a:cubicBezTo>
                    <a:cubicBezTo>
                      <a:pt x="1007236" y="5500689"/>
                      <a:pt x="1265238" y="4443451"/>
                      <a:pt x="1265238" y="3139282"/>
                    </a:cubicBezTo>
                    <a:cubicBezTo>
                      <a:pt x="1265238" y="1835113"/>
                      <a:pt x="1007236" y="777875"/>
                      <a:pt x="688975" y="7778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6" name="Google Shape;1316;p3"/>
              <p:cNvSpPr/>
              <p:nvPr/>
            </p:nvSpPr>
            <p:spPr>
              <a:xfrm>
                <a:off x="10798175" y="2003425"/>
                <a:ext cx="747712" cy="3071814"/>
              </a:xfrm>
              <a:custGeom>
                <a:avLst/>
                <a:gdLst/>
                <a:ahLst/>
                <a:cxnLst/>
                <a:rect l="l" t="t" r="r" b="b"/>
                <a:pathLst>
                  <a:path w="747712" h="3071814" extrusionOk="0">
                    <a:moveTo>
                      <a:pt x="373856" y="0"/>
                    </a:moveTo>
                    <a:cubicBezTo>
                      <a:pt x="580331" y="0"/>
                      <a:pt x="747712" y="687649"/>
                      <a:pt x="747712" y="1535907"/>
                    </a:cubicBezTo>
                    <a:cubicBezTo>
                      <a:pt x="747712" y="2384165"/>
                      <a:pt x="580331" y="3071814"/>
                      <a:pt x="373856" y="3071814"/>
                    </a:cubicBezTo>
                    <a:cubicBezTo>
                      <a:pt x="167381" y="3071814"/>
                      <a:pt x="0" y="2384165"/>
                      <a:pt x="0" y="1535907"/>
                    </a:cubicBezTo>
                    <a:cubicBezTo>
                      <a:pt x="0" y="687649"/>
                      <a:pt x="167381" y="0"/>
                      <a:pt x="373856" y="0"/>
                    </a:cubicBezTo>
                    <a:close/>
                    <a:moveTo>
                      <a:pt x="312737" y="766763"/>
                    </a:moveTo>
                    <a:cubicBezTo>
                      <a:pt x="207527" y="766763"/>
                      <a:pt x="122237" y="1116096"/>
                      <a:pt x="122237" y="1547020"/>
                    </a:cubicBezTo>
                    <a:cubicBezTo>
                      <a:pt x="122237" y="1977944"/>
                      <a:pt x="207527" y="2327277"/>
                      <a:pt x="312737" y="2327277"/>
                    </a:cubicBezTo>
                    <a:cubicBezTo>
                      <a:pt x="417947" y="2327277"/>
                      <a:pt x="503237" y="1977944"/>
                      <a:pt x="503237" y="1547020"/>
                    </a:cubicBezTo>
                    <a:cubicBezTo>
                      <a:pt x="503237" y="1116096"/>
                      <a:pt x="417947" y="766763"/>
                      <a:pt x="312737" y="7667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17" name="Google Shape;1317;p3"/>
            <p:cNvSpPr/>
            <p:nvPr/>
          </p:nvSpPr>
          <p:spPr>
            <a:xfrm>
              <a:off x="10431463" y="1588"/>
              <a:ext cx="1757362" cy="6858000"/>
            </a:xfrm>
            <a:custGeom>
              <a:avLst/>
              <a:gdLst/>
              <a:ahLst/>
              <a:cxnLst/>
              <a:rect l="l" t="t" r="r" b="b"/>
              <a:pathLst>
                <a:path w="1757362" h="6858000" extrusionOk="0">
                  <a:moveTo>
                    <a:pt x="437076" y="0"/>
                  </a:moveTo>
                  <a:cubicBezTo>
                    <a:pt x="437076" y="0"/>
                    <a:pt x="437076" y="0"/>
                    <a:pt x="1757362" y="0"/>
                  </a:cubicBezTo>
                  <a:lnTo>
                    <a:pt x="1757362" y="6858000"/>
                  </a:lnTo>
                  <a:cubicBezTo>
                    <a:pt x="1757362" y="6858000"/>
                    <a:pt x="1757362" y="6858000"/>
                    <a:pt x="348755" y="6858000"/>
                  </a:cubicBezTo>
                  <a:cubicBezTo>
                    <a:pt x="133614" y="6015433"/>
                    <a:pt x="0" y="4861139"/>
                    <a:pt x="0" y="3589382"/>
                  </a:cubicBezTo>
                  <a:cubicBezTo>
                    <a:pt x="0" y="2145949"/>
                    <a:pt x="169848" y="858379"/>
                    <a:pt x="437076" y="0"/>
                  </a:cubicBezTo>
                  <a:close/>
                  <a:moveTo>
                    <a:pt x="875506" y="404812"/>
                  </a:moveTo>
                  <a:cubicBezTo>
                    <a:pt x="454227" y="404812"/>
                    <a:pt x="112712" y="1808539"/>
                    <a:pt x="112712" y="3540125"/>
                  </a:cubicBezTo>
                  <a:cubicBezTo>
                    <a:pt x="112712" y="5271711"/>
                    <a:pt x="454227" y="6675438"/>
                    <a:pt x="875506" y="6675438"/>
                  </a:cubicBezTo>
                  <a:cubicBezTo>
                    <a:pt x="1296785" y="6675438"/>
                    <a:pt x="1638300" y="5271711"/>
                    <a:pt x="1638300" y="3540125"/>
                  </a:cubicBezTo>
                  <a:cubicBezTo>
                    <a:pt x="1638300" y="1808539"/>
                    <a:pt x="1296785" y="404812"/>
                    <a:pt x="875506" y="40481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8" name="Google Shape;1318;p3"/>
            <p:cNvSpPr/>
            <p:nvPr/>
          </p:nvSpPr>
          <p:spPr>
            <a:xfrm>
              <a:off x="10656887" y="1184275"/>
              <a:ext cx="1152526" cy="4722814"/>
            </a:xfrm>
            <a:custGeom>
              <a:avLst/>
              <a:gdLst/>
              <a:ahLst/>
              <a:cxnLst/>
              <a:rect l="l" t="t" r="r" b="b"/>
              <a:pathLst>
                <a:path w="1152526" h="4722814" extrusionOk="0">
                  <a:moveTo>
                    <a:pt x="576263" y="0"/>
                  </a:moveTo>
                  <a:cubicBezTo>
                    <a:pt x="894524" y="0"/>
                    <a:pt x="1152526" y="1057238"/>
                    <a:pt x="1152526" y="2361407"/>
                  </a:cubicBezTo>
                  <a:cubicBezTo>
                    <a:pt x="1152526" y="3665576"/>
                    <a:pt x="894524" y="4722814"/>
                    <a:pt x="576263" y="4722814"/>
                  </a:cubicBezTo>
                  <a:cubicBezTo>
                    <a:pt x="258002" y="4722814"/>
                    <a:pt x="0" y="3665576"/>
                    <a:pt x="0" y="2361407"/>
                  </a:cubicBezTo>
                  <a:cubicBezTo>
                    <a:pt x="0" y="1057238"/>
                    <a:pt x="258002" y="0"/>
                    <a:pt x="576263" y="0"/>
                  </a:cubicBezTo>
                  <a:close/>
                  <a:moveTo>
                    <a:pt x="515144" y="819150"/>
                  </a:moveTo>
                  <a:cubicBezTo>
                    <a:pt x="308669" y="819150"/>
                    <a:pt x="141288" y="1506799"/>
                    <a:pt x="141288" y="2355057"/>
                  </a:cubicBezTo>
                  <a:cubicBezTo>
                    <a:pt x="141288" y="3203315"/>
                    <a:pt x="308669" y="3890964"/>
                    <a:pt x="515144" y="3890964"/>
                  </a:cubicBezTo>
                  <a:cubicBezTo>
                    <a:pt x="721619" y="3890964"/>
                    <a:pt x="889000" y="3203315"/>
                    <a:pt x="889000" y="2355057"/>
                  </a:cubicBezTo>
                  <a:cubicBezTo>
                    <a:pt x="889000" y="1506799"/>
                    <a:pt x="721619" y="819150"/>
                    <a:pt x="515144" y="8191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9" name="Google Shape;1319;p3"/>
            <p:cNvSpPr/>
            <p:nvPr/>
          </p:nvSpPr>
          <p:spPr>
            <a:xfrm>
              <a:off x="10920412" y="2770188"/>
              <a:ext cx="381000" cy="1560514"/>
            </a:xfrm>
            <a:custGeom>
              <a:avLst/>
              <a:gdLst/>
              <a:ahLst/>
              <a:cxnLst/>
              <a:rect l="l" t="t" r="r" b="b"/>
              <a:pathLst>
                <a:path w="381000" h="1560514" extrusionOk="0">
                  <a:moveTo>
                    <a:pt x="190500" y="0"/>
                  </a:moveTo>
                  <a:cubicBezTo>
                    <a:pt x="295710" y="0"/>
                    <a:pt x="381000" y="349333"/>
                    <a:pt x="381000" y="780257"/>
                  </a:cubicBezTo>
                  <a:cubicBezTo>
                    <a:pt x="381000" y="1211181"/>
                    <a:pt x="295710" y="1560514"/>
                    <a:pt x="190500" y="1560514"/>
                  </a:cubicBezTo>
                  <a:cubicBezTo>
                    <a:pt x="85290" y="1560514"/>
                    <a:pt x="0" y="1211181"/>
                    <a:pt x="0" y="780257"/>
                  </a:cubicBezTo>
                  <a:cubicBezTo>
                    <a:pt x="0" y="349333"/>
                    <a:pt x="85290" y="0"/>
                    <a:pt x="1905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20" name="Google Shape;1320;p3"/>
          <p:cNvGrpSpPr/>
          <p:nvPr/>
        </p:nvGrpSpPr>
        <p:grpSpPr>
          <a:xfrm>
            <a:off x="5806380" y="2090746"/>
            <a:ext cx="5304532" cy="2676508"/>
            <a:chOff x="4595620" y="2090746"/>
            <a:chExt cx="6515292" cy="2676508"/>
          </a:xfrm>
        </p:grpSpPr>
        <p:grpSp>
          <p:nvGrpSpPr>
            <p:cNvPr id="1321" name="Google Shape;1321;p3"/>
            <p:cNvGrpSpPr/>
            <p:nvPr/>
          </p:nvGrpSpPr>
          <p:grpSpPr>
            <a:xfrm>
              <a:off x="4595620" y="2090746"/>
              <a:ext cx="6515292" cy="2676508"/>
              <a:chOff x="4572950" y="2090746"/>
              <a:chExt cx="6515292" cy="2676508"/>
            </a:xfrm>
          </p:grpSpPr>
          <p:sp>
            <p:nvSpPr>
              <p:cNvPr id="1322" name="Google Shape;1322;p3"/>
              <p:cNvSpPr/>
              <p:nvPr/>
            </p:nvSpPr>
            <p:spPr>
              <a:xfrm>
                <a:off x="4933092" y="3379305"/>
                <a:ext cx="4146307" cy="335587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21" extrusionOk="0">
                    <a:moveTo>
                      <a:pt x="1494" y="9"/>
                    </a:moveTo>
                    <a:cubicBezTo>
                      <a:pt x="1494" y="9"/>
                      <a:pt x="365" y="0"/>
                      <a:pt x="51" y="40"/>
                    </a:cubicBezTo>
                    <a:cubicBezTo>
                      <a:pt x="51" y="40"/>
                      <a:pt x="0" y="57"/>
                      <a:pt x="51" y="73"/>
                    </a:cubicBezTo>
                    <a:cubicBezTo>
                      <a:pt x="102" y="89"/>
                      <a:pt x="934" y="117"/>
                      <a:pt x="1494" y="121"/>
                    </a:cubicBezTo>
                    <a:lnTo>
                      <a:pt x="1494" y="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24000">
                    <a:schemeClr val="accent1"/>
                  </a:gs>
                  <a:gs pos="87000">
                    <a:srgbClr val="69240B"/>
                  </a:gs>
                  <a:gs pos="100000">
                    <a:srgbClr val="69240B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3" name="Google Shape;1323;p3"/>
              <p:cNvSpPr/>
              <p:nvPr/>
            </p:nvSpPr>
            <p:spPr>
              <a:xfrm>
                <a:off x="4684033" y="2780628"/>
                <a:ext cx="2231008" cy="728469"/>
              </a:xfrm>
              <a:custGeom>
                <a:avLst/>
                <a:gdLst/>
                <a:ahLst/>
                <a:cxnLst/>
                <a:rect l="l" t="t" r="r" b="b"/>
                <a:pathLst>
                  <a:path w="804" h="262" extrusionOk="0">
                    <a:moveTo>
                      <a:pt x="151" y="262"/>
                    </a:moveTo>
                    <a:cubicBezTo>
                      <a:pt x="151" y="262"/>
                      <a:pt x="0" y="168"/>
                      <a:pt x="46" y="84"/>
                    </a:cubicBezTo>
                    <a:cubicBezTo>
                      <a:pt x="91" y="0"/>
                      <a:pt x="691" y="29"/>
                      <a:pt x="804" y="239"/>
                    </a:cubicBezTo>
                    <a:lnTo>
                      <a:pt x="151" y="262"/>
                    </a:lnTo>
                    <a:close/>
                  </a:path>
                </a:pathLst>
              </a:custGeom>
              <a:gradFill>
                <a:gsLst>
                  <a:gs pos="0">
                    <a:srgbClr val="69240B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4" name="Google Shape;1324;p3"/>
              <p:cNvSpPr/>
              <p:nvPr/>
            </p:nvSpPr>
            <p:spPr>
              <a:xfrm>
                <a:off x="4647785" y="3581593"/>
                <a:ext cx="2439142" cy="1185661"/>
              </a:xfrm>
              <a:custGeom>
                <a:avLst/>
                <a:gdLst/>
                <a:ahLst/>
                <a:cxnLst/>
                <a:rect l="l" t="t" r="r" b="b"/>
                <a:pathLst>
                  <a:path w="879" h="426" extrusionOk="0">
                    <a:moveTo>
                      <a:pt x="833" y="26"/>
                    </a:moveTo>
                    <a:cubicBezTo>
                      <a:pt x="833" y="26"/>
                      <a:pt x="876" y="18"/>
                      <a:pt x="877" y="43"/>
                    </a:cubicBezTo>
                    <a:cubicBezTo>
                      <a:pt x="879" y="68"/>
                      <a:pt x="744" y="388"/>
                      <a:pt x="411" y="407"/>
                    </a:cubicBezTo>
                    <a:cubicBezTo>
                      <a:pt x="77" y="426"/>
                      <a:pt x="0" y="132"/>
                      <a:pt x="160" y="14"/>
                    </a:cubicBezTo>
                    <a:cubicBezTo>
                      <a:pt x="173" y="0"/>
                      <a:pt x="173" y="0"/>
                      <a:pt x="173" y="0"/>
                    </a:cubicBezTo>
                    <a:lnTo>
                      <a:pt x="833" y="26"/>
                    </a:lnTo>
                    <a:close/>
                  </a:path>
                </a:pathLst>
              </a:custGeom>
              <a:solidFill>
                <a:srgbClr val="6924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5" name="Google Shape;1325;p3"/>
              <p:cNvSpPr/>
              <p:nvPr/>
            </p:nvSpPr>
            <p:spPr>
              <a:xfrm>
                <a:off x="10136438" y="3306809"/>
                <a:ext cx="169548" cy="5285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52" extrusionOk="0">
                    <a:moveTo>
                      <a:pt x="0" y="452"/>
                    </a:moveTo>
                    <a:lnTo>
                      <a:pt x="145" y="285"/>
                    </a:lnTo>
                    <a:lnTo>
                      <a:pt x="145" y="166"/>
                    </a:lnTo>
                    <a:lnTo>
                      <a:pt x="0" y="0"/>
                    </a:lnTo>
                    <a:lnTo>
                      <a:pt x="0" y="452"/>
                    </a:lnTo>
                    <a:close/>
                  </a:path>
                </a:pathLst>
              </a:custGeom>
              <a:gradFill>
                <a:gsLst>
                  <a:gs pos="0">
                    <a:srgbClr val="7F7F7F"/>
                  </a:gs>
                  <a:gs pos="24000">
                    <a:srgbClr val="7F7F7F"/>
                  </a:gs>
                  <a:gs pos="66000">
                    <a:srgbClr val="262626"/>
                  </a:gs>
                  <a:gs pos="100000">
                    <a:srgbClr val="262626"/>
                  </a:gs>
                </a:gsLst>
                <a:lin ang="4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6" name="Google Shape;1326;p3"/>
              <p:cNvSpPr/>
              <p:nvPr/>
            </p:nvSpPr>
            <p:spPr>
              <a:xfrm>
                <a:off x="10305986" y="3504419"/>
                <a:ext cx="782256" cy="133299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14" extrusionOk="0">
                    <a:moveTo>
                      <a:pt x="0" y="114"/>
                    </a:moveTo>
                    <a:lnTo>
                      <a:pt x="669" y="81"/>
                    </a:lnTo>
                    <a:lnTo>
                      <a:pt x="669" y="33"/>
                    </a:lnTo>
                    <a:lnTo>
                      <a:pt x="0" y="0"/>
                    </a:lnTo>
                    <a:lnTo>
                      <a:pt x="0" y="114"/>
                    </a:ln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7" name="Google Shape;1327;p3"/>
              <p:cNvSpPr/>
              <p:nvPr/>
            </p:nvSpPr>
            <p:spPr>
              <a:xfrm>
                <a:off x="4710926" y="2090746"/>
                <a:ext cx="2434465" cy="14440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519" extrusionOk="0">
                    <a:moveTo>
                      <a:pt x="172" y="519"/>
                    </a:moveTo>
                    <a:cubicBezTo>
                      <a:pt x="172" y="519"/>
                      <a:pt x="0" y="359"/>
                      <a:pt x="64" y="217"/>
                    </a:cubicBezTo>
                    <a:cubicBezTo>
                      <a:pt x="128" y="75"/>
                      <a:pt x="398" y="0"/>
                      <a:pt x="614" y="152"/>
                    </a:cubicBezTo>
                    <a:cubicBezTo>
                      <a:pt x="830" y="304"/>
                      <a:pt x="877" y="483"/>
                      <a:pt x="824" y="486"/>
                    </a:cubicBezTo>
                    <a:lnTo>
                      <a:pt x="172" y="51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8" name="Google Shape;1328;p3"/>
              <p:cNvSpPr/>
              <p:nvPr/>
            </p:nvSpPr>
            <p:spPr>
              <a:xfrm>
                <a:off x="4572950" y="3581593"/>
                <a:ext cx="2491760" cy="67351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242" extrusionOk="0">
                    <a:moveTo>
                      <a:pt x="188" y="0"/>
                    </a:moveTo>
                    <a:cubicBezTo>
                      <a:pt x="870" y="20"/>
                      <a:pt x="870" y="20"/>
                      <a:pt x="870" y="20"/>
                    </a:cubicBezTo>
                    <a:cubicBezTo>
                      <a:pt x="870" y="20"/>
                      <a:pt x="898" y="20"/>
                      <a:pt x="886" y="43"/>
                    </a:cubicBezTo>
                    <a:cubicBezTo>
                      <a:pt x="877" y="59"/>
                      <a:pt x="720" y="242"/>
                      <a:pt x="382" y="231"/>
                    </a:cubicBezTo>
                    <a:cubicBezTo>
                      <a:pt x="36" y="220"/>
                      <a:pt x="0" y="81"/>
                      <a:pt x="18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6000">
                    <a:srgbClr val="9E361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9" name="Google Shape;1329;p3"/>
              <p:cNvSpPr/>
              <p:nvPr/>
            </p:nvSpPr>
            <p:spPr>
              <a:xfrm>
                <a:off x="8687687" y="3306809"/>
                <a:ext cx="1504878" cy="52852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90" extrusionOk="0">
                    <a:moveTo>
                      <a:pt x="542" y="95"/>
                    </a:moveTo>
                    <a:cubicBezTo>
                      <a:pt x="542" y="47"/>
                      <a:pt x="533" y="7"/>
                      <a:pt x="522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9" y="41"/>
                      <a:pt x="16" y="64"/>
                      <a:pt x="16" y="91"/>
                    </a:cubicBezTo>
                    <a:cubicBezTo>
                      <a:pt x="16" y="118"/>
                      <a:pt x="10" y="140"/>
                      <a:pt x="1" y="148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33" y="182"/>
                      <a:pt x="542" y="142"/>
                      <a:pt x="542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319999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30" name="Google Shape;1330;p3"/>
            <p:cNvSpPr/>
            <p:nvPr/>
          </p:nvSpPr>
          <p:spPr>
            <a:xfrm>
              <a:off x="8857812" y="3385765"/>
              <a:ext cx="45719" cy="348521"/>
            </a:xfrm>
            <a:custGeom>
              <a:avLst/>
              <a:gdLst/>
              <a:ahLst/>
              <a:cxnLst/>
              <a:rect l="l" t="t" r="r" b="b"/>
              <a:pathLst>
                <a:path w="63554" h="339868" extrusionOk="0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w="12700" cap="rnd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1" name="Google Shape;1331;p3"/>
            <p:cNvSpPr/>
            <p:nvPr/>
          </p:nvSpPr>
          <p:spPr>
            <a:xfrm>
              <a:off x="9994047" y="3307856"/>
              <a:ext cx="62254" cy="519495"/>
            </a:xfrm>
            <a:custGeom>
              <a:avLst/>
              <a:gdLst/>
              <a:ahLst/>
              <a:cxnLst/>
              <a:rect l="l" t="t" r="r" b="b"/>
              <a:pathLst>
                <a:path w="63554" h="339868" extrusionOk="0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w="12700" cap="rnd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32" name="Google Shape;1332;p3"/>
          <p:cNvSpPr/>
          <p:nvPr/>
        </p:nvSpPr>
        <p:spPr>
          <a:xfrm>
            <a:off x="10467119" y="0"/>
            <a:ext cx="1721706" cy="2474444"/>
          </a:xfrm>
          <a:custGeom>
            <a:avLst/>
            <a:gdLst/>
            <a:ahLst/>
            <a:cxnLst/>
            <a:rect l="l" t="t" r="r" b="b"/>
            <a:pathLst>
              <a:path w="1721706" h="2474444" extrusionOk="0">
                <a:moveTo>
                  <a:pt x="401420" y="0"/>
                </a:moveTo>
                <a:cubicBezTo>
                  <a:pt x="401420" y="0"/>
                  <a:pt x="401420" y="0"/>
                  <a:pt x="1721706" y="0"/>
                </a:cubicBezTo>
                <a:lnTo>
                  <a:pt x="1721706" y="1073177"/>
                </a:lnTo>
                <a:lnTo>
                  <a:pt x="1656650" y="1215037"/>
                </a:lnTo>
                <a:cubicBezTo>
                  <a:pt x="1595556" y="1334034"/>
                  <a:pt x="1522883" y="1449663"/>
                  <a:pt x="1439008" y="1560075"/>
                </a:cubicBezTo>
                <a:lnTo>
                  <a:pt x="1432488" y="1567922"/>
                </a:lnTo>
                <a:lnTo>
                  <a:pt x="1304841" y="1721548"/>
                </a:lnTo>
                <a:cubicBezTo>
                  <a:pt x="1209858" y="1826279"/>
                  <a:pt x="1103862" y="1924867"/>
                  <a:pt x="987231" y="2015461"/>
                </a:cubicBezTo>
                <a:cubicBezTo>
                  <a:pt x="753969" y="2196649"/>
                  <a:pt x="500249" y="2328709"/>
                  <a:pt x="241164" y="2412373"/>
                </a:cubicBezTo>
                <a:lnTo>
                  <a:pt x="125926" y="2444086"/>
                </a:lnTo>
                <a:lnTo>
                  <a:pt x="46081" y="2466059"/>
                </a:lnTo>
                <a:lnTo>
                  <a:pt x="0" y="2474444"/>
                </a:lnTo>
                <a:lnTo>
                  <a:pt x="32177" y="2045688"/>
                </a:lnTo>
                <a:cubicBezTo>
                  <a:pt x="105424" y="1240627"/>
                  <a:pt x="234403" y="536487"/>
                  <a:pt x="401420" y="0"/>
                </a:cubicBezTo>
                <a:close/>
              </a:path>
            </a:pathLst>
          </a:cu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3" name="Google Shape;1333;p3"/>
          <p:cNvSpPr/>
          <p:nvPr/>
        </p:nvSpPr>
        <p:spPr>
          <a:xfrm>
            <a:off x="187590" y="1305594"/>
            <a:ext cx="5653879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SAP EWM TRAINING</a:t>
            </a:r>
            <a:br>
              <a:rPr lang="en-US" sz="4400" dirty="0">
                <a:latin typeface="Quattrocento Sans"/>
                <a:ea typeface="Quattrocento Sans"/>
                <a:cs typeface="Quattrocento Sans"/>
              </a:rPr>
            </a:br>
            <a:r>
              <a:rPr lang="en-US" sz="44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(Day 02)</a:t>
            </a:r>
            <a:br>
              <a:rPr lang="en-US" sz="4400" dirty="0">
                <a:latin typeface="Quattrocento Sans"/>
                <a:ea typeface="Quattrocento Sans"/>
                <a:cs typeface="Quattrocento Sans"/>
              </a:rPr>
            </a:br>
            <a:endParaRPr lang="en-US" sz="2400">
              <a:solidFill>
                <a:schemeClr val="dk1"/>
              </a:solidFill>
              <a:latin typeface="Cambria"/>
              <a:ea typeface="Cambria"/>
              <a:cs typeface="Quattrocento Sans"/>
            </a:endParaRPr>
          </a:p>
        </p:txBody>
      </p:sp>
      <p:sp>
        <p:nvSpPr>
          <p:cNvPr id="1334" name="Google Shape;1334;p3"/>
          <p:cNvSpPr txBox="1"/>
          <p:nvPr/>
        </p:nvSpPr>
        <p:spPr>
          <a:xfrm>
            <a:off x="154134" y="3144862"/>
            <a:ext cx="6966711" cy="177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sz="3600" b="1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31"/>
          <p:cNvSpPr txBox="1"/>
          <p:nvPr/>
        </p:nvSpPr>
        <p:spPr>
          <a:xfrm>
            <a:off x="859170" y="533036"/>
            <a:ext cx="631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Change View “Define Stock Types “overview</a:t>
            </a:r>
            <a:endParaRPr sz="2000" b="1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48" name="Google Shape;164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37" y="1062700"/>
            <a:ext cx="8259562" cy="4176464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31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5" name="Google Shape;1655;p32"/>
          <p:cNvCxnSpPr/>
          <p:nvPr/>
        </p:nvCxnSpPr>
        <p:spPr>
          <a:xfrm>
            <a:off x="1233872" y="4437112"/>
            <a:ext cx="97210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56" name="Google Shape;1656;p32" descr="Photo double exposure image of business and fina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1690" y="0"/>
            <a:ext cx="12188825" cy="723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32"/>
          <p:cNvSpPr/>
          <p:nvPr/>
        </p:nvSpPr>
        <p:spPr>
          <a:xfrm>
            <a:off x="-21690" y="0"/>
            <a:ext cx="12184064" cy="7235280"/>
          </a:xfrm>
          <a:prstGeom prst="rect">
            <a:avLst/>
          </a:prstGeom>
          <a:solidFill>
            <a:srgbClr val="7030A0">
              <a:alpha val="44705"/>
            </a:srgbClr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p32"/>
          <p:cNvSpPr/>
          <p:nvPr/>
        </p:nvSpPr>
        <p:spPr>
          <a:xfrm>
            <a:off x="2932200" y="1177280"/>
            <a:ext cx="632442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 of Session </a:t>
            </a:r>
            <a:r>
              <a:rPr lang="en-US" sz="5400" b="1" dirty="0">
                <a:solidFill>
                  <a:srgbClr val="FFFFFF"/>
                </a:solidFill>
              </a:rPr>
              <a:t>02</a:t>
            </a:r>
            <a:endParaRPr dirty="0"/>
          </a:p>
        </p:txBody>
      </p:sp>
      <p:pic>
        <p:nvPicPr>
          <p:cNvPr id="1659" name="Google Shape;1659;p32" descr="A picture containing symbol, font, logo,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86900" y="146695"/>
            <a:ext cx="1511300" cy="14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32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5" name="Google Shape;1665;p33" descr="Free Vector | Flat people with question marks background"/>
          <p:cNvPicPr preferRelativeResize="0"/>
          <p:nvPr/>
        </p:nvPicPr>
        <p:blipFill rotWithShape="1">
          <a:blip r:embed="rId3">
            <a:alphaModFix/>
          </a:blip>
          <a:srcRect t="2" b="22246"/>
          <a:stretch/>
        </p:blipFill>
        <p:spPr>
          <a:xfrm>
            <a:off x="765820" y="1163165"/>
            <a:ext cx="10441160" cy="5074147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33"/>
          <p:cNvSpPr txBox="1"/>
          <p:nvPr/>
        </p:nvSpPr>
        <p:spPr>
          <a:xfrm>
            <a:off x="2061964" y="1556792"/>
            <a:ext cx="7598096" cy="64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75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FEEL FREE TO ASK QUESTIONS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Google Shape;1671;p34" descr="Ahpra on Twitter: &quot;Time is running out to share your thoughts on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12" y="1196752"/>
            <a:ext cx="10199822" cy="465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34"/>
          <p:cNvSpPr txBox="1"/>
          <p:nvPr/>
        </p:nvSpPr>
        <p:spPr>
          <a:xfrm>
            <a:off x="836612" y="433385"/>
            <a:ext cx="10515600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400"/>
              <a:buFont typeface="Arial"/>
              <a:buNone/>
            </a:pPr>
            <a:r>
              <a:rPr lang="en-US" sz="32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Feedback</a:t>
            </a:r>
            <a:endParaRPr sz="3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35"/>
          <p:cNvSpPr/>
          <p:nvPr/>
        </p:nvSpPr>
        <p:spPr>
          <a:xfrm>
            <a:off x="1426017" y="766328"/>
            <a:ext cx="9597487" cy="6567372"/>
          </a:xfrm>
          <a:custGeom>
            <a:avLst/>
            <a:gdLst/>
            <a:ahLst/>
            <a:cxnLst/>
            <a:rect l="l" t="t" r="r" b="b"/>
            <a:pathLst>
              <a:path w="3690" h="2524" extrusionOk="0">
                <a:moveTo>
                  <a:pt x="3690" y="0"/>
                </a:moveTo>
                <a:cubicBezTo>
                  <a:pt x="3218" y="1204"/>
                  <a:pt x="2191" y="1108"/>
                  <a:pt x="1488" y="982"/>
                </a:cubicBezTo>
                <a:cubicBezTo>
                  <a:pt x="688" y="838"/>
                  <a:pt x="333" y="1039"/>
                  <a:pt x="172" y="1350"/>
                </a:cubicBezTo>
                <a:cubicBezTo>
                  <a:pt x="0" y="1682"/>
                  <a:pt x="188" y="1938"/>
                  <a:pt x="564" y="2178"/>
                </a:cubicBezTo>
                <a:cubicBezTo>
                  <a:pt x="719" y="2277"/>
                  <a:pt x="780" y="2404"/>
                  <a:pt x="795" y="2524"/>
                </a:cubicBezTo>
                <a:cubicBezTo>
                  <a:pt x="3690" y="2524"/>
                  <a:pt x="3690" y="2524"/>
                  <a:pt x="3690" y="2524"/>
                </a:cubicBezTo>
                <a:lnTo>
                  <a:pt x="3690" y="0"/>
                </a:lnTo>
                <a:close/>
              </a:path>
            </a:pathLst>
          </a:custGeom>
          <a:solidFill>
            <a:schemeClr val="dk1">
              <a:alpha val="5490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8" name="Google Shape;1678;p35"/>
          <p:cNvSpPr/>
          <p:nvPr/>
        </p:nvSpPr>
        <p:spPr>
          <a:xfrm>
            <a:off x="853440" y="-9525"/>
            <a:ext cx="2920421" cy="6874199"/>
          </a:xfrm>
          <a:custGeom>
            <a:avLst/>
            <a:gdLst/>
            <a:ahLst/>
            <a:cxnLst/>
            <a:rect l="l" t="t" r="r" b="b"/>
            <a:pathLst>
              <a:path w="1123" h="2642" extrusionOk="0">
                <a:moveTo>
                  <a:pt x="0" y="2642"/>
                </a:moveTo>
                <a:cubicBezTo>
                  <a:pt x="856" y="2642"/>
                  <a:pt x="856" y="2642"/>
                  <a:pt x="856" y="2642"/>
                </a:cubicBezTo>
                <a:cubicBezTo>
                  <a:pt x="589" y="2537"/>
                  <a:pt x="394" y="2282"/>
                  <a:pt x="360" y="1964"/>
                </a:cubicBezTo>
                <a:cubicBezTo>
                  <a:pt x="308" y="1472"/>
                  <a:pt x="932" y="1172"/>
                  <a:pt x="1044" y="748"/>
                </a:cubicBezTo>
                <a:cubicBezTo>
                  <a:pt x="1123" y="449"/>
                  <a:pt x="1025" y="151"/>
                  <a:pt x="961" y="0"/>
                </a:cubicBezTo>
                <a:cubicBezTo>
                  <a:pt x="0" y="0"/>
                  <a:pt x="0" y="0"/>
                  <a:pt x="0" y="0"/>
                </a:cubicBezTo>
                <a:lnTo>
                  <a:pt x="0" y="2642"/>
                </a:lnTo>
                <a:close/>
              </a:path>
            </a:pathLst>
          </a:custGeom>
          <a:solidFill>
            <a:schemeClr val="dk1">
              <a:alpha val="26666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9" name="Google Shape;1679;p35"/>
          <p:cNvSpPr/>
          <p:nvPr/>
        </p:nvSpPr>
        <p:spPr>
          <a:xfrm>
            <a:off x="4571903" y="178874"/>
            <a:ext cx="6962371" cy="2859288"/>
          </a:xfrm>
          <a:custGeom>
            <a:avLst/>
            <a:gdLst/>
            <a:ahLst/>
            <a:cxnLst/>
            <a:rect l="l" t="t" r="r" b="b"/>
            <a:pathLst>
              <a:path w="2721" h="811" extrusionOk="0">
                <a:moveTo>
                  <a:pt x="918" y="744"/>
                </a:moveTo>
                <a:cubicBezTo>
                  <a:pt x="1703" y="811"/>
                  <a:pt x="2448" y="238"/>
                  <a:pt x="2721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213"/>
                  <a:pt x="337" y="695"/>
                  <a:pt x="918" y="744"/>
                </a:cubicBezTo>
                <a:close/>
              </a:path>
            </a:pathLst>
          </a:custGeom>
          <a:solidFill>
            <a:schemeClr val="dk1">
              <a:alpha val="3882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0" name="Google Shape;1680;p35"/>
          <p:cNvSpPr/>
          <p:nvPr/>
        </p:nvSpPr>
        <p:spPr>
          <a:xfrm>
            <a:off x="4239640" y="1045293"/>
            <a:ext cx="3709544" cy="4615955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81" name="Google Shape;1681;p35"/>
          <p:cNvGrpSpPr/>
          <p:nvPr/>
        </p:nvGrpSpPr>
        <p:grpSpPr>
          <a:xfrm>
            <a:off x="2666872" y="1531881"/>
            <a:ext cx="6855080" cy="2904846"/>
            <a:chOff x="2666872" y="2053355"/>
            <a:chExt cx="6855080" cy="2904846"/>
          </a:xfrm>
        </p:grpSpPr>
        <p:sp>
          <p:nvSpPr>
            <p:cNvPr id="1682" name="Google Shape;1682;p35"/>
            <p:cNvSpPr txBox="1"/>
            <p:nvPr/>
          </p:nvSpPr>
          <p:spPr>
            <a:xfrm>
              <a:off x="2666872" y="2053355"/>
              <a:ext cx="6855080" cy="1477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THANK</a:t>
              </a:r>
              <a:endParaRPr/>
            </a:p>
          </p:txBody>
        </p:sp>
        <p:sp>
          <p:nvSpPr>
            <p:cNvPr id="1683" name="Google Shape;1683;p35"/>
            <p:cNvSpPr txBox="1"/>
            <p:nvPr/>
          </p:nvSpPr>
          <p:spPr>
            <a:xfrm>
              <a:off x="2666872" y="3435445"/>
              <a:ext cx="6855080" cy="15227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YOU</a:t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6"/>
          <p:cNvSpPr txBox="1"/>
          <p:nvPr/>
        </p:nvSpPr>
        <p:spPr>
          <a:xfrm>
            <a:off x="1269876" y="394714"/>
            <a:ext cx="9313863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25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More from AnubhavTrainings.com</a:t>
            </a:r>
            <a:endParaRPr/>
          </a:p>
        </p:txBody>
      </p:sp>
      <p:pic>
        <p:nvPicPr>
          <p:cNvPr id="1689" name="Google Shape;1689;p3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1744" y="1146722"/>
            <a:ext cx="5783228" cy="348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3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6462" y="1181147"/>
            <a:ext cx="6256946" cy="339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3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51744" y="3016177"/>
            <a:ext cx="5783228" cy="357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3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456" y="3196127"/>
            <a:ext cx="6328952" cy="348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37"/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8" name="Google Shape;1698;p37" descr="A picture containing symbol, font, logo, graphics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9744" b="29744"/>
          <a:stretch/>
        </p:blipFill>
        <p:spPr>
          <a:xfrm>
            <a:off x="-1" y="893"/>
            <a:ext cx="12188825" cy="48771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699" name="Google Shape;169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p37"/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solidFill>
            <a:srgbClr val="7030A0">
              <a:alpha val="57647"/>
            </a:srgbClr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37"/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We build the workforce of the future.</a:t>
            </a:r>
            <a:endParaRPr sz="12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37"/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250+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Corporate Clients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3" name="Google Shape;1703;p37"/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30,000+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Trained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4" name="Google Shape;1704;p37"/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25000+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Placed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05" name="Google Shape;1705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83127" y="2279841"/>
            <a:ext cx="640059" cy="64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05530" y="2272765"/>
            <a:ext cx="671928" cy="671928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p37"/>
          <p:cNvSpPr/>
          <p:nvPr/>
        </p:nvSpPr>
        <p:spPr>
          <a:xfrm>
            <a:off x="632520" y="692233"/>
            <a:ext cx="6570959" cy="113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We’re committed to empower you to be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799" b="1">
                <a:solidFill>
                  <a:srgbClr val="A6E9EE"/>
                </a:solidFill>
                <a:latin typeface="Arial"/>
                <a:ea typeface="Arial"/>
                <a:cs typeface="Arial"/>
                <a:sym typeface="Arial"/>
              </a:rPr>
              <a:t>#FutureReady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through powerful training solutions.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8" name="Google Shape;1708;p37"/>
          <p:cNvSpPr/>
          <p:nvPr/>
        </p:nvSpPr>
        <p:spPr>
          <a:xfrm>
            <a:off x="522204" y="5219281"/>
            <a:ext cx="3900557" cy="89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09" name="Google Shape;1709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51451" y="2194693"/>
            <a:ext cx="851865" cy="851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0" name="Google Shape;1710;p37"/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711" name="Google Shape;1711;p3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2" name="Google Shape;1712;p3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3" name="Google Shape;1713;p37"/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37"/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37"/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Enroll Now!</a:t>
            </a:r>
            <a:endParaRPr sz="1799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6" name="Google Shape;1716;p37" descr="A picture containing symbol, font, logo,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4892" y="20766"/>
            <a:ext cx="1642933" cy="174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38"/>
          <p:cNvSpPr/>
          <p:nvPr/>
        </p:nvSpPr>
        <p:spPr>
          <a:xfrm rot="-5400000">
            <a:off x="1940266" y="-573857"/>
            <a:ext cx="1683558" cy="489543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2" name="Google Shape;1722;p38"/>
          <p:cNvSpPr/>
          <p:nvPr/>
        </p:nvSpPr>
        <p:spPr>
          <a:xfrm>
            <a:off x="5410663" y="1329278"/>
            <a:ext cx="5544616" cy="1384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3" name="Google Shape;1723;p38"/>
          <p:cNvSpPr/>
          <p:nvPr/>
        </p:nvSpPr>
        <p:spPr>
          <a:xfrm>
            <a:off x="5518675" y="3429000"/>
            <a:ext cx="5328592" cy="95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4" name="Google Shape;1724;p38"/>
          <p:cNvSpPr/>
          <p:nvPr/>
        </p:nvSpPr>
        <p:spPr>
          <a:xfrm rot="-5400000">
            <a:off x="1953400" y="1449332"/>
            <a:ext cx="1800200" cy="48954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5"/>
          <p:cNvSpPr/>
          <p:nvPr/>
        </p:nvSpPr>
        <p:spPr>
          <a:xfrm>
            <a:off x="7692722" y="5125794"/>
            <a:ext cx="1152178" cy="1209821"/>
          </a:xfrm>
          <a:custGeom>
            <a:avLst/>
            <a:gdLst/>
            <a:ahLst/>
            <a:cxnLst/>
            <a:rect l="l" t="t" r="r" b="b"/>
            <a:pathLst>
              <a:path w="1275737" h="1275737" extrusionOk="0">
                <a:moveTo>
                  <a:pt x="1275737" y="637869"/>
                </a:moveTo>
                <a:cubicBezTo>
                  <a:pt x="1275737" y="990154"/>
                  <a:pt x="990154" y="1275738"/>
                  <a:pt x="637869" y="1275738"/>
                </a:cubicBezTo>
                <a:cubicBezTo>
                  <a:pt x="285584" y="1275738"/>
                  <a:pt x="0" y="990154"/>
                  <a:pt x="0" y="637869"/>
                </a:cubicBezTo>
                <a:cubicBezTo>
                  <a:pt x="0" y="285584"/>
                  <a:pt x="285584" y="0"/>
                  <a:pt x="637869" y="0"/>
                </a:cubicBezTo>
                <a:cubicBezTo>
                  <a:pt x="990154" y="0"/>
                  <a:pt x="1275737" y="285584"/>
                  <a:pt x="1275737" y="637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8" name="Google Shape;1378;p5"/>
          <p:cNvSpPr txBox="1">
            <a:spLocks noGrp="1"/>
          </p:cNvSpPr>
          <p:nvPr>
            <p:ph type="title"/>
          </p:nvPr>
        </p:nvSpPr>
        <p:spPr>
          <a:xfrm>
            <a:off x="609440" y="731078"/>
            <a:ext cx="10969943" cy="18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1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ERP- EWM integration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b="1">
              <a:solidFill>
                <a:schemeClr val="lt1"/>
              </a:solidFill>
            </a:endParaRPr>
          </a:p>
        </p:txBody>
      </p:sp>
      <p:sp>
        <p:nvSpPr>
          <p:cNvPr id="1379" name="Google Shape;1379;p5"/>
          <p:cNvSpPr/>
          <p:nvPr/>
        </p:nvSpPr>
        <p:spPr>
          <a:xfrm>
            <a:off x="4987480" y="2045243"/>
            <a:ext cx="2124890" cy="2124890"/>
          </a:xfrm>
          <a:custGeom>
            <a:avLst/>
            <a:gdLst/>
            <a:ahLst/>
            <a:cxnLst/>
            <a:rect l="l" t="t" r="r" b="b"/>
            <a:pathLst>
              <a:path w="2124890" h="2124890" extrusionOk="0">
                <a:moveTo>
                  <a:pt x="2124891" y="1062445"/>
                </a:moveTo>
                <a:cubicBezTo>
                  <a:pt x="2124891" y="1649218"/>
                  <a:pt x="1649218" y="2124891"/>
                  <a:pt x="1062446" y="2124891"/>
                </a:cubicBezTo>
                <a:cubicBezTo>
                  <a:pt x="475673" y="2124891"/>
                  <a:pt x="0" y="1649218"/>
                  <a:pt x="0" y="1062445"/>
                </a:cubicBezTo>
                <a:cubicBezTo>
                  <a:pt x="0" y="475673"/>
                  <a:pt x="475674" y="0"/>
                  <a:pt x="1062446" y="0"/>
                </a:cubicBezTo>
                <a:cubicBezTo>
                  <a:pt x="1649219" y="0"/>
                  <a:pt x="2124891" y="475673"/>
                  <a:pt x="2124891" y="1062445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27000">
                <a:schemeClr val="accent3"/>
              </a:gs>
              <a:gs pos="100000">
                <a:schemeClr val="accent1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0" name="Google Shape;1380;p5"/>
          <p:cNvSpPr/>
          <p:nvPr/>
        </p:nvSpPr>
        <p:spPr>
          <a:xfrm>
            <a:off x="7190915" y="2493209"/>
            <a:ext cx="482961" cy="1228959"/>
          </a:xfrm>
          <a:custGeom>
            <a:avLst/>
            <a:gdLst/>
            <a:ahLst/>
            <a:cxnLst/>
            <a:rect l="l" t="t" r="r" b="b"/>
            <a:pathLst>
              <a:path w="482961" h="1228959" extrusionOk="0">
                <a:moveTo>
                  <a:pt x="0" y="1009646"/>
                </a:moveTo>
                <a:lnTo>
                  <a:pt x="482961" y="1228960"/>
                </a:lnTo>
                <a:lnTo>
                  <a:pt x="482961" y="0"/>
                </a:lnTo>
                <a:lnTo>
                  <a:pt x="0" y="219314"/>
                </a:lnTo>
                <a:cubicBezTo>
                  <a:pt x="42850" y="343152"/>
                  <a:pt x="66239" y="476067"/>
                  <a:pt x="66239" y="614480"/>
                </a:cubicBezTo>
                <a:cubicBezTo>
                  <a:pt x="66239" y="752893"/>
                  <a:pt x="42938" y="885808"/>
                  <a:pt x="0" y="10096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1" name="Google Shape;1381;p5"/>
          <p:cNvSpPr/>
          <p:nvPr/>
        </p:nvSpPr>
        <p:spPr>
          <a:xfrm>
            <a:off x="6862250" y="3547276"/>
            <a:ext cx="811626" cy="1482484"/>
          </a:xfrm>
          <a:custGeom>
            <a:avLst/>
            <a:gdLst/>
            <a:ahLst/>
            <a:cxnLst/>
            <a:rect l="l" t="t" r="r" b="b"/>
            <a:pathLst>
              <a:path w="811626" h="1482484" extrusionOk="0">
                <a:moveTo>
                  <a:pt x="0" y="453464"/>
                </a:moveTo>
                <a:lnTo>
                  <a:pt x="811627" y="1482484"/>
                </a:lnTo>
                <a:lnTo>
                  <a:pt x="811627" y="253524"/>
                </a:lnTo>
                <a:lnTo>
                  <a:pt x="312345" y="0"/>
                </a:lnTo>
                <a:cubicBezTo>
                  <a:pt x="244099" y="174630"/>
                  <a:pt x="136318" y="329451"/>
                  <a:pt x="0" y="4534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2" name="Google Shape;1382;p5"/>
          <p:cNvSpPr/>
          <p:nvPr/>
        </p:nvSpPr>
        <p:spPr>
          <a:xfrm>
            <a:off x="6862250" y="1185617"/>
            <a:ext cx="811626" cy="1482571"/>
          </a:xfrm>
          <a:custGeom>
            <a:avLst/>
            <a:gdLst/>
            <a:ahLst/>
            <a:cxnLst/>
            <a:rect l="l" t="t" r="r" b="b"/>
            <a:pathLst>
              <a:path w="811626" h="1482571" extrusionOk="0">
                <a:moveTo>
                  <a:pt x="312345" y="1482571"/>
                </a:moveTo>
                <a:lnTo>
                  <a:pt x="811627" y="1229047"/>
                </a:lnTo>
                <a:lnTo>
                  <a:pt x="811627" y="0"/>
                </a:lnTo>
                <a:lnTo>
                  <a:pt x="0" y="1029020"/>
                </a:lnTo>
                <a:cubicBezTo>
                  <a:pt x="136318" y="1153121"/>
                  <a:pt x="244099" y="1307941"/>
                  <a:pt x="312345" y="14825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3" name="Google Shape;1383;p5"/>
          <p:cNvSpPr/>
          <p:nvPr/>
        </p:nvSpPr>
        <p:spPr>
          <a:xfrm>
            <a:off x="4426061" y="2493209"/>
            <a:ext cx="482961" cy="1229047"/>
          </a:xfrm>
          <a:custGeom>
            <a:avLst/>
            <a:gdLst/>
            <a:ahLst/>
            <a:cxnLst/>
            <a:rect l="l" t="t" r="r" b="b"/>
            <a:pathLst>
              <a:path w="482961" h="1229047" extrusionOk="0">
                <a:moveTo>
                  <a:pt x="482961" y="219314"/>
                </a:moveTo>
                <a:lnTo>
                  <a:pt x="0" y="0"/>
                </a:lnTo>
                <a:lnTo>
                  <a:pt x="0" y="1229047"/>
                </a:lnTo>
                <a:lnTo>
                  <a:pt x="482961" y="1009733"/>
                </a:lnTo>
                <a:cubicBezTo>
                  <a:pt x="440111" y="885895"/>
                  <a:pt x="416722" y="752980"/>
                  <a:pt x="416722" y="614567"/>
                </a:cubicBezTo>
                <a:cubicBezTo>
                  <a:pt x="416722" y="476154"/>
                  <a:pt x="440024" y="343152"/>
                  <a:pt x="482961" y="21931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4" name="Google Shape;1384;p5"/>
          <p:cNvSpPr/>
          <p:nvPr/>
        </p:nvSpPr>
        <p:spPr>
          <a:xfrm>
            <a:off x="4425974" y="3547276"/>
            <a:ext cx="811626" cy="1482571"/>
          </a:xfrm>
          <a:custGeom>
            <a:avLst/>
            <a:gdLst/>
            <a:ahLst/>
            <a:cxnLst/>
            <a:rect l="l" t="t" r="r" b="b"/>
            <a:pathLst>
              <a:path w="811626" h="1482571" extrusionOk="0">
                <a:moveTo>
                  <a:pt x="499282" y="0"/>
                </a:moveTo>
                <a:lnTo>
                  <a:pt x="0" y="253524"/>
                </a:lnTo>
                <a:lnTo>
                  <a:pt x="0" y="1482571"/>
                </a:lnTo>
                <a:lnTo>
                  <a:pt x="811627" y="453551"/>
                </a:lnTo>
                <a:cubicBezTo>
                  <a:pt x="675395" y="329451"/>
                  <a:pt x="567615" y="174630"/>
                  <a:pt x="4992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5" name="Google Shape;1385;p5"/>
          <p:cNvSpPr/>
          <p:nvPr/>
        </p:nvSpPr>
        <p:spPr>
          <a:xfrm>
            <a:off x="4426061" y="1185617"/>
            <a:ext cx="811626" cy="1482571"/>
          </a:xfrm>
          <a:custGeom>
            <a:avLst/>
            <a:gdLst/>
            <a:ahLst/>
            <a:cxnLst/>
            <a:rect l="l" t="t" r="r" b="b"/>
            <a:pathLst>
              <a:path w="811626" h="1482571" extrusionOk="0">
                <a:moveTo>
                  <a:pt x="811626" y="1029020"/>
                </a:moveTo>
                <a:lnTo>
                  <a:pt x="0" y="0"/>
                </a:lnTo>
                <a:lnTo>
                  <a:pt x="0" y="1229047"/>
                </a:lnTo>
                <a:lnTo>
                  <a:pt x="499281" y="1482571"/>
                </a:lnTo>
                <a:cubicBezTo>
                  <a:pt x="567528" y="1307941"/>
                  <a:pt x="675308" y="1153121"/>
                  <a:pt x="811626" y="10290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6" name="Google Shape;1386;p5"/>
          <p:cNvSpPr/>
          <p:nvPr/>
        </p:nvSpPr>
        <p:spPr>
          <a:xfrm>
            <a:off x="5122314" y="2180078"/>
            <a:ext cx="1855221" cy="1855221"/>
          </a:xfrm>
          <a:custGeom>
            <a:avLst/>
            <a:gdLst/>
            <a:ahLst/>
            <a:cxnLst/>
            <a:rect l="l" t="t" r="r" b="b"/>
            <a:pathLst>
              <a:path w="1855221" h="1855221" extrusionOk="0">
                <a:moveTo>
                  <a:pt x="1855222" y="927611"/>
                </a:moveTo>
                <a:cubicBezTo>
                  <a:pt x="1855222" y="1439916"/>
                  <a:pt x="1439916" y="1855221"/>
                  <a:pt x="927611" y="1855221"/>
                </a:cubicBezTo>
                <a:cubicBezTo>
                  <a:pt x="415306" y="1855221"/>
                  <a:pt x="1" y="1439916"/>
                  <a:pt x="1" y="927611"/>
                </a:cubicBezTo>
                <a:cubicBezTo>
                  <a:pt x="1" y="415305"/>
                  <a:pt x="415306" y="0"/>
                  <a:pt x="927611" y="0"/>
                </a:cubicBezTo>
                <a:cubicBezTo>
                  <a:pt x="1439916" y="0"/>
                  <a:pt x="1855222" y="415305"/>
                  <a:pt x="1855222" y="92761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7" name="Google Shape;1387;p5"/>
          <p:cNvSpPr/>
          <p:nvPr/>
        </p:nvSpPr>
        <p:spPr>
          <a:xfrm>
            <a:off x="566733" y="1162229"/>
            <a:ext cx="1275737" cy="1275737"/>
          </a:xfrm>
          <a:custGeom>
            <a:avLst/>
            <a:gdLst/>
            <a:ahLst/>
            <a:cxnLst/>
            <a:rect l="l" t="t" r="r" b="b"/>
            <a:pathLst>
              <a:path w="1275737" h="1275737" extrusionOk="0">
                <a:moveTo>
                  <a:pt x="1275737" y="637869"/>
                </a:moveTo>
                <a:cubicBezTo>
                  <a:pt x="1275737" y="990154"/>
                  <a:pt x="990154" y="1275737"/>
                  <a:pt x="637869" y="1275737"/>
                </a:cubicBezTo>
                <a:cubicBezTo>
                  <a:pt x="285584" y="1275737"/>
                  <a:pt x="0" y="990154"/>
                  <a:pt x="0" y="637869"/>
                </a:cubicBezTo>
                <a:cubicBezTo>
                  <a:pt x="0" y="285584"/>
                  <a:pt x="285584" y="0"/>
                  <a:pt x="637869" y="0"/>
                </a:cubicBezTo>
                <a:cubicBezTo>
                  <a:pt x="990154" y="0"/>
                  <a:pt x="1275737" y="285584"/>
                  <a:pt x="1275737" y="637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8" name="Google Shape;1388;p5"/>
          <p:cNvSpPr/>
          <p:nvPr/>
        </p:nvSpPr>
        <p:spPr>
          <a:xfrm>
            <a:off x="647633" y="1243129"/>
            <a:ext cx="1113935" cy="1113935"/>
          </a:xfrm>
          <a:custGeom>
            <a:avLst/>
            <a:gdLst/>
            <a:ahLst/>
            <a:cxnLst/>
            <a:rect l="l" t="t" r="r" b="b"/>
            <a:pathLst>
              <a:path w="1113935" h="1113935" extrusionOk="0">
                <a:moveTo>
                  <a:pt x="1113936" y="556968"/>
                </a:moveTo>
                <a:cubicBezTo>
                  <a:pt x="1113936" y="864573"/>
                  <a:pt x="864573" y="1113936"/>
                  <a:pt x="556968" y="1113936"/>
                </a:cubicBezTo>
                <a:cubicBezTo>
                  <a:pt x="249363" y="1113936"/>
                  <a:pt x="0" y="864573"/>
                  <a:pt x="0" y="556968"/>
                </a:cubicBezTo>
                <a:cubicBezTo>
                  <a:pt x="0" y="249363"/>
                  <a:pt x="249363" y="0"/>
                  <a:pt x="556968" y="0"/>
                </a:cubicBezTo>
                <a:cubicBezTo>
                  <a:pt x="864573" y="0"/>
                  <a:pt x="1113936" y="249363"/>
                  <a:pt x="1113936" y="5569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9" name="Google Shape;1389;p5"/>
          <p:cNvSpPr/>
          <p:nvPr/>
        </p:nvSpPr>
        <p:spPr>
          <a:xfrm>
            <a:off x="566733" y="2469820"/>
            <a:ext cx="1275737" cy="1275737"/>
          </a:xfrm>
          <a:custGeom>
            <a:avLst/>
            <a:gdLst/>
            <a:ahLst/>
            <a:cxnLst/>
            <a:rect l="l" t="t" r="r" b="b"/>
            <a:pathLst>
              <a:path w="1275737" h="1275737" extrusionOk="0">
                <a:moveTo>
                  <a:pt x="1275737" y="637869"/>
                </a:moveTo>
                <a:cubicBezTo>
                  <a:pt x="1275737" y="990154"/>
                  <a:pt x="990154" y="1275738"/>
                  <a:pt x="637869" y="1275738"/>
                </a:cubicBezTo>
                <a:cubicBezTo>
                  <a:pt x="285584" y="1275738"/>
                  <a:pt x="0" y="990154"/>
                  <a:pt x="0" y="637869"/>
                </a:cubicBezTo>
                <a:cubicBezTo>
                  <a:pt x="0" y="285584"/>
                  <a:pt x="285584" y="0"/>
                  <a:pt x="637869" y="0"/>
                </a:cubicBezTo>
                <a:cubicBezTo>
                  <a:pt x="990154" y="0"/>
                  <a:pt x="1275737" y="285584"/>
                  <a:pt x="1275737" y="637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0" name="Google Shape;1390;p5"/>
          <p:cNvSpPr/>
          <p:nvPr/>
        </p:nvSpPr>
        <p:spPr>
          <a:xfrm>
            <a:off x="647633" y="2550721"/>
            <a:ext cx="1113935" cy="1113935"/>
          </a:xfrm>
          <a:custGeom>
            <a:avLst/>
            <a:gdLst/>
            <a:ahLst/>
            <a:cxnLst/>
            <a:rect l="l" t="t" r="r" b="b"/>
            <a:pathLst>
              <a:path w="1113935" h="1113935" extrusionOk="0">
                <a:moveTo>
                  <a:pt x="1113936" y="556968"/>
                </a:moveTo>
                <a:cubicBezTo>
                  <a:pt x="1113936" y="864573"/>
                  <a:pt x="864573" y="1113936"/>
                  <a:pt x="556968" y="1113936"/>
                </a:cubicBezTo>
                <a:cubicBezTo>
                  <a:pt x="249363" y="1113936"/>
                  <a:pt x="0" y="864573"/>
                  <a:pt x="0" y="556968"/>
                </a:cubicBezTo>
                <a:cubicBezTo>
                  <a:pt x="0" y="249363"/>
                  <a:pt x="249363" y="0"/>
                  <a:pt x="556968" y="0"/>
                </a:cubicBezTo>
                <a:cubicBezTo>
                  <a:pt x="864573" y="0"/>
                  <a:pt x="1113936" y="249363"/>
                  <a:pt x="1113936" y="5569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1" name="Google Shape;1391;p5"/>
          <p:cNvSpPr/>
          <p:nvPr/>
        </p:nvSpPr>
        <p:spPr>
          <a:xfrm>
            <a:off x="566733" y="3779419"/>
            <a:ext cx="1275737" cy="1275737"/>
          </a:xfrm>
          <a:custGeom>
            <a:avLst/>
            <a:gdLst/>
            <a:ahLst/>
            <a:cxnLst/>
            <a:rect l="l" t="t" r="r" b="b"/>
            <a:pathLst>
              <a:path w="1275737" h="1275737" extrusionOk="0">
                <a:moveTo>
                  <a:pt x="1275737" y="637869"/>
                </a:moveTo>
                <a:cubicBezTo>
                  <a:pt x="1275737" y="990154"/>
                  <a:pt x="990154" y="1275738"/>
                  <a:pt x="637869" y="1275738"/>
                </a:cubicBezTo>
                <a:cubicBezTo>
                  <a:pt x="285584" y="1275738"/>
                  <a:pt x="0" y="990154"/>
                  <a:pt x="0" y="637869"/>
                </a:cubicBezTo>
                <a:cubicBezTo>
                  <a:pt x="0" y="285584"/>
                  <a:pt x="285584" y="0"/>
                  <a:pt x="637869" y="0"/>
                </a:cubicBezTo>
                <a:cubicBezTo>
                  <a:pt x="990154" y="0"/>
                  <a:pt x="1275737" y="285584"/>
                  <a:pt x="1275737" y="637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2" name="Google Shape;1392;p5"/>
          <p:cNvSpPr/>
          <p:nvPr/>
        </p:nvSpPr>
        <p:spPr>
          <a:xfrm>
            <a:off x="647633" y="3860320"/>
            <a:ext cx="1113935" cy="1113935"/>
          </a:xfrm>
          <a:custGeom>
            <a:avLst/>
            <a:gdLst/>
            <a:ahLst/>
            <a:cxnLst/>
            <a:rect l="l" t="t" r="r" b="b"/>
            <a:pathLst>
              <a:path w="1113935" h="1113935" extrusionOk="0">
                <a:moveTo>
                  <a:pt x="1113936" y="556968"/>
                </a:moveTo>
                <a:cubicBezTo>
                  <a:pt x="1113936" y="864573"/>
                  <a:pt x="864573" y="1113936"/>
                  <a:pt x="556968" y="1113936"/>
                </a:cubicBezTo>
                <a:cubicBezTo>
                  <a:pt x="249363" y="1113936"/>
                  <a:pt x="0" y="864573"/>
                  <a:pt x="0" y="556968"/>
                </a:cubicBezTo>
                <a:cubicBezTo>
                  <a:pt x="0" y="249363"/>
                  <a:pt x="249363" y="0"/>
                  <a:pt x="556968" y="0"/>
                </a:cubicBezTo>
                <a:cubicBezTo>
                  <a:pt x="864573" y="0"/>
                  <a:pt x="1113936" y="249363"/>
                  <a:pt x="1113936" y="5569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3" name="Google Shape;1393;p5"/>
          <p:cNvSpPr/>
          <p:nvPr/>
        </p:nvSpPr>
        <p:spPr>
          <a:xfrm>
            <a:off x="10271955" y="1162229"/>
            <a:ext cx="1275737" cy="1275737"/>
          </a:xfrm>
          <a:custGeom>
            <a:avLst/>
            <a:gdLst/>
            <a:ahLst/>
            <a:cxnLst/>
            <a:rect l="l" t="t" r="r" b="b"/>
            <a:pathLst>
              <a:path w="1275737" h="1275737" extrusionOk="0">
                <a:moveTo>
                  <a:pt x="1275738" y="637869"/>
                </a:moveTo>
                <a:cubicBezTo>
                  <a:pt x="1275738" y="990154"/>
                  <a:pt x="990154" y="1275737"/>
                  <a:pt x="637869" y="1275737"/>
                </a:cubicBezTo>
                <a:cubicBezTo>
                  <a:pt x="285584" y="1275737"/>
                  <a:pt x="1" y="990154"/>
                  <a:pt x="1" y="637869"/>
                </a:cubicBezTo>
                <a:cubicBezTo>
                  <a:pt x="1" y="285584"/>
                  <a:pt x="285584" y="0"/>
                  <a:pt x="637869" y="0"/>
                </a:cubicBezTo>
                <a:cubicBezTo>
                  <a:pt x="990154" y="0"/>
                  <a:pt x="1275738" y="285584"/>
                  <a:pt x="1275738" y="6378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4" name="Google Shape;1394;p5"/>
          <p:cNvSpPr/>
          <p:nvPr/>
        </p:nvSpPr>
        <p:spPr>
          <a:xfrm>
            <a:off x="7621010" y="1185617"/>
            <a:ext cx="2861793" cy="1229047"/>
          </a:xfrm>
          <a:custGeom>
            <a:avLst/>
            <a:gdLst/>
            <a:ahLst/>
            <a:cxnLst/>
            <a:rect l="l" t="t" r="r" b="b"/>
            <a:pathLst>
              <a:path w="2808926" h="1229047" extrusionOk="0">
                <a:moveTo>
                  <a:pt x="2487505" y="614480"/>
                </a:moveTo>
                <a:cubicBezTo>
                  <a:pt x="2487505" y="359908"/>
                  <a:pt x="2614747" y="135184"/>
                  <a:pt x="2808926" y="0"/>
                </a:cubicBezTo>
                <a:lnTo>
                  <a:pt x="0" y="0"/>
                </a:lnTo>
                <a:lnTo>
                  <a:pt x="0" y="1229047"/>
                </a:lnTo>
                <a:lnTo>
                  <a:pt x="2808926" y="1229047"/>
                </a:lnTo>
                <a:cubicBezTo>
                  <a:pt x="2614747" y="1093863"/>
                  <a:pt x="2487505" y="869051"/>
                  <a:pt x="2487505" y="61448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D8624A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Define EWM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warehouse number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5" name="Google Shape;1395;p5"/>
          <p:cNvSpPr/>
          <p:nvPr/>
        </p:nvSpPr>
        <p:spPr>
          <a:xfrm>
            <a:off x="1624399" y="1185616"/>
            <a:ext cx="3363080" cy="1203303"/>
          </a:xfrm>
          <a:custGeom>
            <a:avLst/>
            <a:gdLst/>
            <a:ahLst/>
            <a:cxnLst/>
            <a:rect l="l" t="t" r="r" b="b"/>
            <a:pathLst>
              <a:path w="2794352" h="1228959" extrusionOk="0">
                <a:moveTo>
                  <a:pt x="321422" y="614480"/>
                </a:moveTo>
                <a:cubicBezTo>
                  <a:pt x="321422" y="869051"/>
                  <a:pt x="194180" y="1093776"/>
                  <a:pt x="0" y="1228960"/>
                </a:cubicBezTo>
                <a:lnTo>
                  <a:pt x="2794352" y="1228960"/>
                </a:lnTo>
                <a:lnTo>
                  <a:pt x="2794352" y="0"/>
                </a:lnTo>
                <a:lnTo>
                  <a:pt x="87" y="0"/>
                </a:lnTo>
                <a:cubicBezTo>
                  <a:pt x="194267" y="135184"/>
                  <a:pt x="321422" y="359996"/>
                  <a:pt x="321422" y="61448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D8624A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Define ERP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warehouse number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6" name="Google Shape;1396;p5"/>
          <p:cNvSpPr/>
          <p:nvPr/>
        </p:nvSpPr>
        <p:spPr>
          <a:xfrm>
            <a:off x="10352856" y="1243129"/>
            <a:ext cx="1113935" cy="1113935"/>
          </a:xfrm>
          <a:custGeom>
            <a:avLst/>
            <a:gdLst/>
            <a:ahLst/>
            <a:cxnLst/>
            <a:rect l="l" t="t" r="r" b="b"/>
            <a:pathLst>
              <a:path w="1113935" h="1113935" extrusionOk="0">
                <a:moveTo>
                  <a:pt x="1113936" y="556968"/>
                </a:moveTo>
                <a:cubicBezTo>
                  <a:pt x="1113936" y="864573"/>
                  <a:pt x="864572" y="1113936"/>
                  <a:pt x="556968" y="1113936"/>
                </a:cubicBezTo>
                <a:cubicBezTo>
                  <a:pt x="249363" y="1113936"/>
                  <a:pt x="1" y="864573"/>
                  <a:pt x="1" y="556968"/>
                </a:cubicBezTo>
                <a:cubicBezTo>
                  <a:pt x="1" y="249363"/>
                  <a:pt x="249364" y="0"/>
                  <a:pt x="556968" y="0"/>
                </a:cubicBezTo>
                <a:cubicBezTo>
                  <a:pt x="864573" y="0"/>
                  <a:pt x="1113936" y="249363"/>
                  <a:pt x="1113936" y="5569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7" name="Google Shape;1397;p5"/>
          <p:cNvSpPr/>
          <p:nvPr/>
        </p:nvSpPr>
        <p:spPr>
          <a:xfrm>
            <a:off x="10271955" y="2469820"/>
            <a:ext cx="1275737" cy="1275737"/>
          </a:xfrm>
          <a:custGeom>
            <a:avLst/>
            <a:gdLst/>
            <a:ahLst/>
            <a:cxnLst/>
            <a:rect l="l" t="t" r="r" b="b"/>
            <a:pathLst>
              <a:path w="1275737" h="1275737" extrusionOk="0">
                <a:moveTo>
                  <a:pt x="1275738" y="637869"/>
                </a:moveTo>
                <a:cubicBezTo>
                  <a:pt x="1275738" y="990154"/>
                  <a:pt x="990154" y="1275738"/>
                  <a:pt x="637869" y="1275738"/>
                </a:cubicBezTo>
                <a:cubicBezTo>
                  <a:pt x="285584" y="1275738"/>
                  <a:pt x="1" y="990154"/>
                  <a:pt x="1" y="637869"/>
                </a:cubicBezTo>
                <a:cubicBezTo>
                  <a:pt x="1" y="285584"/>
                  <a:pt x="285584" y="0"/>
                  <a:pt x="637869" y="0"/>
                </a:cubicBezTo>
                <a:cubicBezTo>
                  <a:pt x="990154" y="0"/>
                  <a:pt x="1275738" y="285584"/>
                  <a:pt x="1275738" y="6378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8" name="Google Shape;1398;p5"/>
          <p:cNvSpPr/>
          <p:nvPr/>
        </p:nvSpPr>
        <p:spPr>
          <a:xfrm>
            <a:off x="7673877" y="2493209"/>
            <a:ext cx="2808926" cy="1229047"/>
          </a:xfrm>
          <a:custGeom>
            <a:avLst/>
            <a:gdLst/>
            <a:ahLst/>
            <a:cxnLst/>
            <a:rect l="l" t="t" r="r" b="b"/>
            <a:pathLst>
              <a:path w="2808926" h="1229047" extrusionOk="0">
                <a:moveTo>
                  <a:pt x="2487505" y="614480"/>
                </a:moveTo>
                <a:cubicBezTo>
                  <a:pt x="2487505" y="359908"/>
                  <a:pt x="2614747" y="135184"/>
                  <a:pt x="2808926" y="0"/>
                </a:cubicBezTo>
                <a:lnTo>
                  <a:pt x="0" y="0"/>
                </a:lnTo>
                <a:lnTo>
                  <a:pt x="0" y="1229047"/>
                </a:lnTo>
                <a:lnTo>
                  <a:pt x="2808926" y="1229047"/>
                </a:lnTo>
                <a:cubicBezTo>
                  <a:pt x="2614747" y="1093776"/>
                  <a:pt x="2487505" y="869051"/>
                  <a:pt x="2487505" y="61448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D8624A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9" name="Google Shape;1399;p5"/>
          <p:cNvSpPr/>
          <p:nvPr/>
        </p:nvSpPr>
        <p:spPr>
          <a:xfrm>
            <a:off x="1631622" y="2493209"/>
            <a:ext cx="2794352" cy="1228959"/>
          </a:xfrm>
          <a:custGeom>
            <a:avLst/>
            <a:gdLst/>
            <a:ahLst/>
            <a:cxnLst/>
            <a:rect l="l" t="t" r="r" b="b"/>
            <a:pathLst>
              <a:path w="2794352" h="1228959" extrusionOk="0">
                <a:moveTo>
                  <a:pt x="321422" y="614480"/>
                </a:moveTo>
                <a:cubicBezTo>
                  <a:pt x="321422" y="869051"/>
                  <a:pt x="194180" y="1093776"/>
                  <a:pt x="0" y="1228960"/>
                </a:cubicBezTo>
                <a:lnTo>
                  <a:pt x="2794352" y="1228960"/>
                </a:lnTo>
                <a:lnTo>
                  <a:pt x="2794352" y="0"/>
                </a:lnTo>
                <a:lnTo>
                  <a:pt x="87" y="0"/>
                </a:lnTo>
                <a:cubicBezTo>
                  <a:pt x="194267" y="135184"/>
                  <a:pt x="321422" y="359908"/>
                  <a:pt x="321422" y="61448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D8624A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0" name="Google Shape;1400;p5"/>
          <p:cNvSpPr/>
          <p:nvPr/>
        </p:nvSpPr>
        <p:spPr>
          <a:xfrm>
            <a:off x="10352856" y="2550721"/>
            <a:ext cx="1113935" cy="1113935"/>
          </a:xfrm>
          <a:custGeom>
            <a:avLst/>
            <a:gdLst/>
            <a:ahLst/>
            <a:cxnLst/>
            <a:rect l="l" t="t" r="r" b="b"/>
            <a:pathLst>
              <a:path w="1113935" h="1113935" extrusionOk="0">
                <a:moveTo>
                  <a:pt x="1113936" y="556968"/>
                </a:moveTo>
                <a:cubicBezTo>
                  <a:pt x="1113936" y="864573"/>
                  <a:pt x="864572" y="1113936"/>
                  <a:pt x="556968" y="1113936"/>
                </a:cubicBezTo>
                <a:cubicBezTo>
                  <a:pt x="249363" y="1113936"/>
                  <a:pt x="1" y="864573"/>
                  <a:pt x="1" y="556968"/>
                </a:cubicBezTo>
                <a:cubicBezTo>
                  <a:pt x="1" y="249363"/>
                  <a:pt x="249364" y="0"/>
                  <a:pt x="556968" y="0"/>
                </a:cubicBezTo>
                <a:cubicBezTo>
                  <a:pt x="864573" y="0"/>
                  <a:pt x="1113936" y="249363"/>
                  <a:pt x="1113936" y="5569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1" name="Google Shape;1401;p5"/>
          <p:cNvSpPr/>
          <p:nvPr/>
        </p:nvSpPr>
        <p:spPr>
          <a:xfrm>
            <a:off x="10271955" y="3779419"/>
            <a:ext cx="1275737" cy="1275737"/>
          </a:xfrm>
          <a:custGeom>
            <a:avLst/>
            <a:gdLst/>
            <a:ahLst/>
            <a:cxnLst/>
            <a:rect l="l" t="t" r="r" b="b"/>
            <a:pathLst>
              <a:path w="1275737" h="1275737" extrusionOk="0">
                <a:moveTo>
                  <a:pt x="1275738" y="637869"/>
                </a:moveTo>
                <a:cubicBezTo>
                  <a:pt x="1275738" y="990154"/>
                  <a:pt x="990154" y="1275738"/>
                  <a:pt x="637869" y="1275738"/>
                </a:cubicBezTo>
                <a:cubicBezTo>
                  <a:pt x="285584" y="1275738"/>
                  <a:pt x="1" y="990154"/>
                  <a:pt x="1" y="637869"/>
                </a:cubicBezTo>
                <a:cubicBezTo>
                  <a:pt x="1" y="285584"/>
                  <a:pt x="285584" y="0"/>
                  <a:pt x="637869" y="0"/>
                </a:cubicBezTo>
                <a:cubicBezTo>
                  <a:pt x="990154" y="0"/>
                  <a:pt x="1275738" y="285584"/>
                  <a:pt x="1275738" y="6378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2" name="Google Shape;1402;p5"/>
          <p:cNvSpPr/>
          <p:nvPr/>
        </p:nvSpPr>
        <p:spPr>
          <a:xfrm>
            <a:off x="7673877" y="3800800"/>
            <a:ext cx="2811719" cy="1229047"/>
          </a:xfrm>
          <a:custGeom>
            <a:avLst/>
            <a:gdLst/>
            <a:ahLst/>
            <a:cxnLst/>
            <a:rect l="l" t="t" r="r" b="b"/>
            <a:pathLst>
              <a:path w="2811719" h="1229047" extrusionOk="0">
                <a:moveTo>
                  <a:pt x="2487505" y="616487"/>
                </a:moveTo>
                <a:cubicBezTo>
                  <a:pt x="2487505" y="360694"/>
                  <a:pt x="2615882" y="134922"/>
                  <a:pt x="2811720" y="0"/>
                </a:cubicBezTo>
                <a:lnTo>
                  <a:pt x="0" y="0"/>
                </a:lnTo>
                <a:lnTo>
                  <a:pt x="0" y="1229047"/>
                </a:lnTo>
                <a:lnTo>
                  <a:pt x="2806047" y="1229047"/>
                </a:lnTo>
                <a:cubicBezTo>
                  <a:pt x="2613525" y="1093601"/>
                  <a:pt x="2487505" y="869837"/>
                  <a:pt x="2487505" y="61648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D8624A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3" name="Google Shape;1403;p5"/>
          <p:cNvSpPr/>
          <p:nvPr/>
        </p:nvSpPr>
        <p:spPr>
          <a:xfrm>
            <a:off x="1628829" y="3800800"/>
            <a:ext cx="2797144" cy="1228959"/>
          </a:xfrm>
          <a:custGeom>
            <a:avLst/>
            <a:gdLst/>
            <a:ahLst/>
            <a:cxnLst/>
            <a:rect l="l" t="t" r="r" b="b"/>
            <a:pathLst>
              <a:path w="2797144" h="1228959" extrusionOk="0">
                <a:moveTo>
                  <a:pt x="324214" y="616487"/>
                </a:moveTo>
                <a:cubicBezTo>
                  <a:pt x="324214" y="869837"/>
                  <a:pt x="198194" y="1093601"/>
                  <a:pt x="5673" y="1228960"/>
                </a:cubicBezTo>
                <a:lnTo>
                  <a:pt x="2797145" y="1228960"/>
                </a:lnTo>
                <a:lnTo>
                  <a:pt x="2797145" y="0"/>
                </a:lnTo>
                <a:lnTo>
                  <a:pt x="0" y="0"/>
                </a:lnTo>
                <a:cubicBezTo>
                  <a:pt x="195838" y="134922"/>
                  <a:pt x="324214" y="360694"/>
                  <a:pt x="324214" y="61648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D8624A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4" name="Google Shape;1404;p5"/>
          <p:cNvSpPr/>
          <p:nvPr/>
        </p:nvSpPr>
        <p:spPr>
          <a:xfrm>
            <a:off x="10352856" y="3860320"/>
            <a:ext cx="1113935" cy="1113935"/>
          </a:xfrm>
          <a:custGeom>
            <a:avLst/>
            <a:gdLst/>
            <a:ahLst/>
            <a:cxnLst/>
            <a:rect l="l" t="t" r="r" b="b"/>
            <a:pathLst>
              <a:path w="1113935" h="1113935" extrusionOk="0">
                <a:moveTo>
                  <a:pt x="1113936" y="556968"/>
                </a:moveTo>
                <a:cubicBezTo>
                  <a:pt x="1113936" y="864573"/>
                  <a:pt x="864572" y="1113936"/>
                  <a:pt x="556968" y="1113936"/>
                </a:cubicBezTo>
                <a:cubicBezTo>
                  <a:pt x="249363" y="1113936"/>
                  <a:pt x="1" y="864573"/>
                  <a:pt x="1" y="556968"/>
                </a:cubicBezTo>
                <a:cubicBezTo>
                  <a:pt x="1" y="249363"/>
                  <a:pt x="249364" y="0"/>
                  <a:pt x="556968" y="0"/>
                </a:cubicBezTo>
                <a:cubicBezTo>
                  <a:pt x="864573" y="0"/>
                  <a:pt x="1113936" y="249363"/>
                  <a:pt x="1113936" y="5569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5" name="Google Shape;1405;p5"/>
          <p:cNvSpPr txBox="1"/>
          <p:nvPr/>
        </p:nvSpPr>
        <p:spPr>
          <a:xfrm>
            <a:off x="5275109" y="2784523"/>
            <a:ext cx="15496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Content</a:t>
            </a:r>
            <a:endParaRPr/>
          </a:p>
        </p:txBody>
      </p:sp>
      <p:sp>
        <p:nvSpPr>
          <p:cNvPr id="1406" name="Google Shape;1406;p5"/>
          <p:cNvSpPr txBox="1"/>
          <p:nvPr/>
        </p:nvSpPr>
        <p:spPr>
          <a:xfrm>
            <a:off x="1003805" y="1519279"/>
            <a:ext cx="542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</a:t>
            </a:r>
            <a:endParaRPr/>
          </a:p>
        </p:txBody>
      </p:sp>
      <p:sp>
        <p:nvSpPr>
          <p:cNvPr id="1407" name="Google Shape;1407;p5"/>
          <p:cNvSpPr/>
          <p:nvPr/>
        </p:nvSpPr>
        <p:spPr>
          <a:xfrm>
            <a:off x="2040472" y="2784523"/>
            <a:ext cx="2340788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warehouse plant st location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8" name="Google Shape;1408;p5"/>
          <p:cNvSpPr/>
          <p:nvPr/>
        </p:nvSpPr>
        <p:spPr>
          <a:xfrm>
            <a:off x="2064830" y="4044582"/>
            <a:ext cx="223706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Configure EWM specific parameters</a:t>
            </a:r>
            <a:endParaRPr sz="18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9" name="Google Shape;1409;p5"/>
          <p:cNvSpPr/>
          <p:nvPr/>
        </p:nvSpPr>
        <p:spPr>
          <a:xfrm>
            <a:off x="7821104" y="2666541"/>
            <a:ext cx="2046384" cy="882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Set up distribution model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0" name="Google Shape;1410;p5"/>
          <p:cNvSpPr/>
          <p:nvPr/>
        </p:nvSpPr>
        <p:spPr>
          <a:xfrm>
            <a:off x="7785132" y="3974133"/>
            <a:ext cx="2267448" cy="882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ERP – EWM warehouse number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1" name="Google Shape;1411;p5"/>
          <p:cNvSpPr txBox="1"/>
          <p:nvPr/>
        </p:nvSpPr>
        <p:spPr>
          <a:xfrm>
            <a:off x="890251" y="1507709"/>
            <a:ext cx="62869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</a:t>
            </a:r>
            <a:endParaRPr/>
          </a:p>
        </p:txBody>
      </p:sp>
      <p:sp>
        <p:nvSpPr>
          <p:cNvPr id="1412" name="Google Shape;1412;p5"/>
          <p:cNvSpPr txBox="1"/>
          <p:nvPr/>
        </p:nvSpPr>
        <p:spPr>
          <a:xfrm>
            <a:off x="867007" y="2818349"/>
            <a:ext cx="6751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02</a:t>
            </a:r>
            <a:endParaRPr/>
          </a:p>
        </p:txBody>
      </p:sp>
      <p:sp>
        <p:nvSpPr>
          <p:cNvPr id="1413" name="Google Shape;1413;p5"/>
          <p:cNvSpPr txBox="1"/>
          <p:nvPr/>
        </p:nvSpPr>
        <p:spPr>
          <a:xfrm>
            <a:off x="867007" y="4108669"/>
            <a:ext cx="6751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03</a:t>
            </a:r>
            <a:endParaRPr/>
          </a:p>
        </p:txBody>
      </p:sp>
      <p:sp>
        <p:nvSpPr>
          <p:cNvPr id="1414" name="Google Shape;1414;p5"/>
          <p:cNvSpPr txBox="1"/>
          <p:nvPr/>
        </p:nvSpPr>
        <p:spPr>
          <a:xfrm>
            <a:off x="10567422" y="1507709"/>
            <a:ext cx="6848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</a:t>
            </a:r>
            <a:endParaRPr/>
          </a:p>
        </p:txBody>
      </p:sp>
      <p:sp>
        <p:nvSpPr>
          <p:cNvPr id="1415" name="Google Shape;1415;p5"/>
          <p:cNvSpPr txBox="1"/>
          <p:nvPr/>
        </p:nvSpPr>
        <p:spPr>
          <a:xfrm>
            <a:off x="10572230" y="2818349"/>
            <a:ext cx="6751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05</a:t>
            </a:r>
            <a:endParaRPr/>
          </a:p>
        </p:txBody>
      </p:sp>
      <p:sp>
        <p:nvSpPr>
          <p:cNvPr id="1416" name="Google Shape;1416;p5"/>
          <p:cNvSpPr txBox="1"/>
          <p:nvPr/>
        </p:nvSpPr>
        <p:spPr>
          <a:xfrm>
            <a:off x="10572230" y="4108669"/>
            <a:ext cx="6751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06</a:t>
            </a:r>
            <a:endParaRPr/>
          </a:p>
        </p:txBody>
      </p:sp>
      <p:sp>
        <p:nvSpPr>
          <p:cNvPr id="1417" name="Google Shape;1417;p5"/>
          <p:cNvSpPr/>
          <p:nvPr/>
        </p:nvSpPr>
        <p:spPr>
          <a:xfrm>
            <a:off x="1546100" y="5159085"/>
            <a:ext cx="2709378" cy="1228959"/>
          </a:xfrm>
          <a:custGeom>
            <a:avLst/>
            <a:gdLst/>
            <a:ahLst/>
            <a:cxnLst/>
            <a:rect l="l" t="t" r="r" b="b"/>
            <a:pathLst>
              <a:path w="2797144" h="1228959" extrusionOk="0">
                <a:moveTo>
                  <a:pt x="324214" y="616487"/>
                </a:moveTo>
                <a:cubicBezTo>
                  <a:pt x="324214" y="869837"/>
                  <a:pt x="198194" y="1093601"/>
                  <a:pt x="5673" y="1228960"/>
                </a:cubicBezTo>
                <a:lnTo>
                  <a:pt x="2797145" y="1228960"/>
                </a:lnTo>
                <a:lnTo>
                  <a:pt x="2797145" y="0"/>
                </a:lnTo>
                <a:lnTo>
                  <a:pt x="0" y="0"/>
                </a:lnTo>
                <a:cubicBezTo>
                  <a:pt x="195838" y="134922"/>
                  <a:pt x="324214" y="360694"/>
                  <a:pt x="324214" y="61648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D8624A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Assigning bp &amp;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supply chain unit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8" name="Google Shape;1418;p5"/>
          <p:cNvSpPr/>
          <p:nvPr/>
        </p:nvSpPr>
        <p:spPr>
          <a:xfrm>
            <a:off x="5515385" y="4266743"/>
            <a:ext cx="1173607" cy="1003154"/>
          </a:xfrm>
          <a:custGeom>
            <a:avLst/>
            <a:gdLst/>
            <a:ahLst/>
            <a:cxnLst/>
            <a:rect l="l" t="t" r="r" b="b"/>
            <a:pathLst>
              <a:path w="1275737" h="1275737" extrusionOk="0">
                <a:moveTo>
                  <a:pt x="1275737" y="637869"/>
                </a:moveTo>
                <a:cubicBezTo>
                  <a:pt x="1275737" y="990154"/>
                  <a:pt x="990154" y="1275738"/>
                  <a:pt x="637869" y="1275738"/>
                </a:cubicBezTo>
                <a:cubicBezTo>
                  <a:pt x="285584" y="1275738"/>
                  <a:pt x="0" y="990154"/>
                  <a:pt x="0" y="637869"/>
                </a:cubicBezTo>
                <a:cubicBezTo>
                  <a:pt x="0" y="285584"/>
                  <a:pt x="285584" y="0"/>
                  <a:pt x="637869" y="0"/>
                </a:cubicBezTo>
                <a:cubicBezTo>
                  <a:pt x="990154" y="0"/>
                  <a:pt x="1275737" y="285584"/>
                  <a:pt x="1275737" y="637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9" name="Google Shape;1419;p5"/>
          <p:cNvSpPr/>
          <p:nvPr/>
        </p:nvSpPr>
        <p:spPr>
          <a:xfrm>
            <a:off x="8576162" y="5147588"/>
            <a:ext cx="2705801" cy="1118782"/>
          </a:xfrm>
          <a:custGeom>
            <a:avLst/>
            <a:gdLst/>
            <a:ahLst/>
            <a:cxnLst/>
            <a:rect l="l" t="t" r="r" b="b"/>
            <a:pathLst>
              <a:path w="2797144" h="1228959" extrusionOk="0">
                <a:moveTo>
                  <a:pt x="324214" y="616487"/>
                </a:moveTo>
                <a:cubicBezTo>
                  <a:pt x="324214" y="869837"/>
                  <a:pt x="198194" y="1093601"/>
                  <a:pt x="5673" y="1228960"/>
                </a:cubicBezTo>
                <a:lnTo>
                  <a:pt x="2797145" y="1228960"/>
                </a:lnTo>
                <a:lnTo>
                  <a:pt x="2797145" y="0"/>
                </a:lnTo>
                <a:lnTo>
                  <a:pt x="0" y="0"/>
                </a:lnTo>
                <a:cubicBezTo>
                  <a:pt x="195838" y="134922"/>
                  <a:pt x="324214" y="360694"/>
                  <a:pt x="324214" y="61648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D8624A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Define stock types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in EWM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0" name="Google Shape;1420;p5"/>
          <p:cNvSpPr/>
          <p:nvPr/>
        </p:nvSpPr>
        <p:spPr>
          <a:xfrm>
            <a:off x="5592874" y="4363355"/>
            <a:ext cx="1003074" cy="809931"/>
          </a:xfrm>
          <a:custGeom>
            <a:avLst/>
            <a:gdLst/>
            <a:ahLst/>
            <a:cxnLst/>
            <a:rect l="l" t="t" r="r" b="b"/>
            <a:pathLst>
              <a:path w="1113935" h="1113935" extrusionOk="0">
                <a:moveTo>
                  <a:pt x="1113936" y="556968"/>
                </a:moveTo>
                <a:cubicBezTo>
                  <a:pt x="1113936" y="864573"/>
                  <a:pt x="864573" y="1113936"/>
                  <a:pt x="556968" y="1113936"/>
                </a:cubicBezTo>
                <a:cubicBezTo>
                  <a:pt x="249363" y="1113936"/>
                  <a:pt x="0" y="864573"/>
                  <a:pt x="0" y="556968"/>
                </a:cubicBezTo>
                <a:cubicBezTo>
                  <a:pt x="0" y="249363"/>
                  <a:pt x="249363" y="0"/>
                  <a:pt x="556968" y="0"/>
                </a:cubicBezTo>
                <a:cubicBezTo>
                  <a:pt x="864573" y="0"/>
                  <a:pt x="1113936" y="249363"/>
                  <a:pt x="1113936" y="5569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1" name="Google Shape;1421;p5"/>
          <p:cNvSpPr txBox="1"/>
          <p:nvPr/>
        </p:nvSpPr>
        <p:spPr>
          <a:xfrm>
            <a:off x="5740439" y="4488752"/>
            <a:ext cx="67011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08</a:t>
            </a:r>
            <a:endParaRPr/>
          </a:p>
        </p:txBody>
      </p:sp>
      <p:sp>
        <p:nvSpPr>
          <p:cNvPr id="1422" name="Google Shape;1422;p5"/>
          <p:cNvSpPr/>
          <p:nvPr/>
        </p:nvSpPr>
        <p:spPr>
          <a:xfrm>
            <a:off x="4546756" y="5307912"/>
            <a:ext cx="3006336" cy="1080132"/>
          </a:xfrm>
          <a:prstGeom prst="rect">
            <a:avLst/>
          </a:prstGeom>
          <a:solidFill>
            <a:srgbClr val="EF8B67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Define availability group &amp; maintain interface table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3" name="Google Shape;1423;p5"/>
          <p:cNvSpPr/>
          <p:nvPr/>
        </p:nvSpPr>
        <p:spPr>
          <a:xfrm>
            <a:off x="647634" y="5178223"/>
            <a:ext cx="1152178" cy="1209821"/>
          </a:xfrm>
          <a:custGeom>
            <a:avLst/>
            <a:gdLst/>
            <a:ahLst/>
            <a:cxnLst/>
            <a:rect l="l" t="t" r="r" b="b"/>
            <a:pathLst>
              <a:path w="1275737" h="1275737" extrusionOk="0">
                <a:moveTo>
                  <a:pt x="1275737" y="637869"/>
                </a:moveTo>
                <a:cubicBezTo>
                  <a:pt x="1275737" y="990154"/>
                  <a:pt x="990154" y="1275738"/>
                  <a:pt x="637869" y="1275738"/>
                </a:cubicBezTo>
                <a:cubicBezTo>
                  <a:pt x="285584" y="1275738"/>
                  <a:pt x="0" y="990154"/>
                  <a:pt x="0" y="637869"/>
                </a:cubicBezTo>
                <a:cubicBezTo>
                  <a:pt x="0" y="285584"/>
                  <a:pt x="285584" y="0"/>
                  <a:pt x="637869" y="0"/>
                </a:cubicBezTo>
                <a:cubicBezTo>
                  <a:pt x="990154" y="0"/>
                  <a:pt x="1275737" y="285584"/>
                  <a:pt x="1275737" y="637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4" name="Google Shape;1424;p5"/>
          <p:cNvSpPr/>
          <p:nvPr/>
        </p:nvSpPr>
        <p:spPr>
          <a:xfrm>
            <a:off x="729992" y="5278108"/>
            <a:ext cx="981577" cy="1015482"/>
          </a:xfrm>
          <a:custGeom>
            <a:avLst/>
            <a:gdLst/>
            <a:ahLst/>
            <a:cxnLst/>
            <a:rect l="l" t="t" r="r" b="b"/>
            <a:pathLst>
              <a:path w="1113935" h="1113935" extrusionOk="0">
                <a:moveTo>
                  <a:pt x="1113936" y="556968"/>
                </a:moveTo>
                <a:cubicBezTo>
                  <a:pt x="1113936" y="864573"/>
                  <a:pt x="864573" y="1113936"/>
                  <a:pt x="556968" y="1113936"/>
                </a:cubicBezTo>
                <a:cubicBezTo>
                  <a:pt x="249363" y="1113936"/>
                  <a:pt x="0" y="864573"/>
                  <a:pt x="0" y="556968"/>
                </a:cubicBezTo>
                <a:cubicBezTo>
                  <a:pt x="0" y="249363"/>
                  <a:pt x="249363" y="0"/>
                  <a:pt x="556968" y="0"/>
                </a:cubicBezTo>
                <a:cubicBezTo>
                  <a:pt x="864573" y="0"/>
                  <a:pt x="1113936" y="249363"/>
                  <a:pt x="1113936" y="5569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5" name="Google Shape;1425;p5"/>
          <p:cNvSpPr txBox="1"/>
          <p:nvPr/>
        </p:nvSpPr>
        <p:spPr>
          <a:xfrm>
            <a:off x="810665" y="5471234"/>
            <a:ext cx="7315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07</a:t>
            </a:r>
            <a:endParaRPr/>
          </a:p>
        </p:txBody>
      </p:sp>
      <p:sp>
        <p:nvSpPr>
          <p:cNvPr id="1426" name="Google Shape;1426;p5"/>
          <p:cNvSpPr/>
          <p:nvPr/>
        </p:nvSpPr>
        <p:spPr>
          <a:xfrm>
            <a:off x="7778022" y="5203180"/>
            <a:ext cx="981577" cy="1015482"/>
          </a:xfrm>
          <a:custGeom>
            <a:avLst/>
            <a:gdLst/>
            <a:ahLst/>
            <a:cxnLst/>
            <a:rect l="l" t="t" r="r" b="b"/>
            <a:pathLst>
              <a:path w="1113935" h="1113935" extrusionOk="0">
                <a:moveTo>
                  <a:pt x="1113936" y="556968"/>
                </a:moveTo>
                <a:cubicBezTo>
                  <a:pt x="1113936" y="864573"/>
                  <a:pt x="864573" y="1113936"/>
                  <a:pt x="556968" y="1113936"/>
                </a:cubicBezTo>
                <a:cubicBezTo>
                  <a:pt x="249363" y="1113936"/>
                  <a:pt x="0" y="864573"/>
                  <a:pt x="0" y="556968"/>
                </a:cubicBezTo>
                <a:cubicBezTo>
                  <a:pt x="0" y="249363"/>
                  <a:pt x="249363" y="0"/>
                  <a:pt x="556968" y="0"/>
                </a:cubicBezTo>
                <a:cubicBezTo>
                  <a:pt x="864573" y="0"/>
                  <a:pt x="1113936" y="249363"/>
                  <a:pt x="1113936" y="5569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7" name="Google Shape;1427;p5"/>
          <p:cNvSpPr txBox="1"/>
          <p:nvPr/>
        </p:nvSpPr>
        <p:spPr>
          <a:xfrm>
            <a:off x="7821104" y="5438316"/>
            <a:ext cx="7315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09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2" name="Google Shape;1432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93812" y="1988840"/>
            <a:ext cx="9649072" cy="3816424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433" name="Google Shape;1433;p6"/>
          <p:cNvSpPr txBox="1"/>
          <p:nvPr/>
        </p:nvSpPr>
        <p:spPr>
          <a:xfrm>
            <a:off x="615462" y="1354269"/>
            <a:ext cx="646427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(Note – Always prefer to create new entry for warehouse no. creation)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34" name="Google Shape;1434;p6"/>
          <p:cNvSpPr txBox="1"/>
          <p:nvPr/>
        </p:nvSpPr>
        <p:spPr>
          <a:xfrm>
            <a:off x="615450" y="603852"/>
            <a:ext cx="62265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Define Erp Warehouse Number </a:t>
            </a:r>
            <a:endParaRPr sz="2800" b="1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" name="Google Shape;14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820" y="1628800"/>
            <a:ext cx="9454525" cy="3888432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440" name="Google Shape;1440;p7"/>
          <p:cNvSpPr/>
          <p:nvPr/>
        </p:nvSpPr>
        <p:spPr>
          <a:xfrm>
            <a:off x="549796" y="749895"/>
            <a:ext cx="102971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Change View Define Warehouse Number Overview</a:t>
            </a:r>
            <a:endParaRPr sz="2800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1" name="Google Shape;1441;p7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8"/>
          <p:cNvSpPr/>
          <p:nvPr/>
        </p:nvSpPr>
        <p:spPr>
          <a:xfrm>
            <a:off x="507813" y="593913"/>
            <a:ext cx="96258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Warehouse Plant St Location</a:t>
            </a:r>
            <a:endParaRPr sz="2800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47" name="Google Shape;144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56" y="1700808"/>
            <a:ext cx="9744336" cy="3318848"/>
          </a:xfrm>
          <a:prstGeom prst="rect">
            <a:avLst/>
          </a:prstGeom>
          <a:solidFill>
            <a:srgbClr val="ECECEC"/>
          </a:solidFill>
          <a:ln w="1905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000" algn="tl" rotWithShape="0">
              <a:srgbClr val="000000">
                <a:alpha val="40784"/>
              </a:srgbClr>
            </a:outerShdw>
          </a:effectLst>
        </p:spPr>
      </p:pic>
      <p:sp>
        <p:nvSpPr>
          <p:cNvPr id="1448" name="Google Shape;1448;p8"/>
          <p:cNvSpPr txBox="1"/>
          <p:nvPr/>
        </p:nvSpPr>
        <p:spPr>
          <a:xfrm>
            <a:off x="699785" y="4902549"/>
            <a:ext cx="1003236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ROD1 – Inbound for EWM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AFS1 – Outbound for EWM</a:t>
            </a:r>
            <a:endParaRPr/>
          </a:p>
        </p:txBody>
      </p:sp>
      <p:sp>
        <p:nvSpPr>
          <p:cNvPr id="1449" name="Google Shape;1449;p8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9"/>
          <p:cNvSpPr txBox="1">
            <a:spLocks noGrp="1"/>
          </p:cNvSpPr>
          <p:nvPr>
            <p:ph type="body" idx="1"/>
          </p:nvPr>
        </p:nvSpPr>
        <p:spPr>
          <a:xfrm>
            <a:off x="512675" y="483400"/>
            <a:ext cx="10719000" cy="4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rPr lang="en-US" sz="2800" b="1">
                <a:solidFill>
                  <a:srgbClr val="0070C0"/>
                </a:solidFill>
              </a:rPr>
              <a:t>Change View MM-IM Storage Location</a:t>
            </a:r>
            <a:endParaRPr sz="2800" b="1">
              <a:solidFill>
                <a:srgbClr val="0070C0"/>
              </a:solidFill>
            </a:endParaRPr>
          </a:p>
        </p:txBody>
      </p:sp>
      <p:pic>
        <p:nvPicPr>
          <p:cNvPr id="1455" name="Google Shape;145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671" y="1320665"/>
            <a:ext cx="10225138" cy="3816424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456" name="Google Shape;1456;p9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"/>
          <p:cNvSpPr/>
          <p:nvPr/>
        </p:nvSpPr>
        <p:spPr>
          <a:xfrm>
            <a:off x="3513856" y="-895234"/>
            <a:ext cx="8685213" cy="6871855"/>
          </a:xfrm>
          <a:custGeom>
            <a:avLst/>
            <a:gdLst/>
            <a:ahLst/>
            <a:cxnLst/>
            <a:rect l="l" t="t" r="r" b="b"/>
            <a:pathLst>
              <a:path w="9002280" h="6871855" extrusionOk="0">
                <a:moveTo>
                  <a:pt x="0" y="6858001"/>
                </a:moveTo>
                <a:lnTo>
                  <a:pt x="4862946" y="0"/>
                </a:lnTo>
                <a:lnTo>
                  <a:pt x="9002280" y="13855"/>
                </a:lnTo>
                <a:lnTo>
                  <a:pt x="9002280" y="6871855"/>
                </a:lnTo>
                <a:lnTo>
                  <a:pt x="0" y="6858001"/>
                </a:lnTo>
                <a:close/>
              </a:path>
            </a:pathLst>
          </a:custGeom>
          <a:solidFill>
            <a:schemeClr val="dk1">
              <a:alpha val="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2" name="Google Shape;1462;p10"/>
          <p:cNvSpPr txBox="1">
            <a:spLocks noGrp="1"/>
          </p:cNvSpPr>
          <p:nvPr>
            <p:ph type="title"/>
          </p:nvPr>
        </p:nvSpPr>
        <p:spPr>
          <a:xfrm>
            <a:off x="547916" y="794421"/>
            <a:ext cx="10969943" cy="65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n-US" sz="2800" b="1">
                <a:solidFill>
                  <a:schemeClr val="lt1"/>
                </a:solidFill>
              </a:rPr>
              <a:t>Configure Ewm Specific Parameters</a:t>
            </a:r>
            <a:endParaRPr/>
          </a:p>
        </p:txBody>
      </p:sp>
      <p:sp>
        <p:nvSpPr>
          <p:cNvPr id="1463" name="Google Shape;1463;p10"/>
          <p:cNvSpPr/>
          <p:nvPr/>
        </p:nvSpPr>
        <p:spPr>
          <a:xfrm>
            <a:off x="8166692" y="2668933"/>
            <a:ext cx="1550822" cy="1524000"/>
          </a:xfrm>
          <a:prstGeom prst="rect">
            <a:avLst/>
          </a:prstGeom>
          <a:gradFill>
            <a:gsLst>
              <a:gs pos="0">
                <a:srgbClr val="000000">
                  <a:alpha val="16862"/>
                </a:srgbClr>
              </a:gs>
              <a:gs pos="1000">
                <a:srgbClr val="000000">
                  <a:alpha val="16862"/>
                </a:srgbClr>
              </a:gs>
              <a:gs pos="100000">
                <a:srgbClr val="696363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4" name="Google Shape;1464;p10"/>
          <p:cNvSpPr/>
          <p:nvPr/>
        </p:nvSpPr>
        <p:spPr>
          <a:xfrm>
            <a:off x="9911301" y="2616760"/>
            <a:ext cx="1375228" cy="1524000"/>
          </a:xfrm>
          <a:prstGeom prst="rect">
            <a:avLst/>
          </a:prstGeom>
          <a:gradFill>
            <a:gsLst>
              <a:gs pos="0">
                <a:srgbClr val="000000">
                  <a:alpha val="16862"/>
                </a:srgbClr>
              </a:gs>
              <a:gs pos="1000">
                <a:srgbClr val="000000">
                  <a:alpha val="16862"/>
                </a:srgbClr>
              </a:gs>
              <a:gs pos="100000">
                <a:srgbClr val="696363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5" name="Google Shape;1465;p10"/>
          <p:cNvSpPr/>
          <p:nvPr/>
        </p:nvSpPr>
        <p:spPr>
          <a:xfrm>
            <a:off x="6032888" y="2651760"/>
            <a:ext cx="1963116" cy="1524000"/>
          </a:xfrm>
          <a:prstGeom prst="rect">
            <a:avLst/>
          </a:prstGeom>
          <a:gradFill>
            <a:gsLst>
              <a:gs pos="0">
                <a:srgbClr val="000000">
                  <a:alpha val="16862"/>
                </a:srgbClr>
              </a:gs>
              <a:gs pos="1000">
                <a:srgbClr val="000000">
                  <a:alpha val="16862"/>
                </a:srgbClr>
              </a:gs>
              <a:gs pos="100000">
                <a:srgbClr val="696363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6" name="Google Shape;1466;p10"/>
          <p:cNvSpPr/>
          <p:nvPr/>
        </p:nvSpPr>
        <p:spPr>
          <a:xfrm>
            <a:off x="3289688" y="2667000"/>
            <a:ext cx="1669369" cy="1524000"/>
          </a:xfrm>
          <a:prstGeom prst="rect">
            <a:avLst/>
          </a:prstGeom>
          <a:gradFill>
            <a:gsLst>
              <a:gs pos="0">
                <a:srgbClr val="000000">
                  <a:alpha val="16862"/>
                </a:srgbClr>
              </a:gs>
              <a:gs pos="1000">
                <a:srgbClr val="000000">
                  <a:alpha val="16862"/>
                </a:srgbClr>
              </a:gs>
              <a:gs pos="100000">
                <a:srgbClr val="696363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7" name="Google Shape;1467;p10"/>
          <p:cNvSpPr/>
          <p:nvPr/>
        </p:nvSpPr>
        <p:spPr>
          <a:xfrm>
            <a:off x="979073" y="2616760"/>
            <a:ext cx="1375228" cy="1524000"/>
          </a:xfrm>
          <a:prstGeom prst="rect">
            <a:avLst/>
          </a:prstGeom>
          <a:gradFill>
            <a:gsLst>
              <a:gs pos="0">
                <a:srgbClr val="000000">
                  <a:alpha val="16862"/>
                </a:srgbClr>
              </a:gs>
              <a:gs pos="1000">
                <a:srgbClr val="000000">
                  <a:alpha val="16862"/>
                </a:srgbClr>
              </a:gs>
              <a:gs pos="100000">
                <a:srgbClr val="696363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8" name="Google Shape;1468;p10"/>
          <p:cNvSpPr/>
          <p:nvPr/>
        </p:nvSpPr>
        <p:spPr>
          <a:xfrm>
            <a:off x="6469720" y="2217417"/>
            <a:ext cx="2425800" cy="842624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Basic Setup of Connectivity 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10"/>
          <p:cNvSpPr/>
          <p:nvPr/>
        </p:nvSpPr>
        <p:spPr>
          <a:xfrm>
            <a:off x="9447251" y="2217417"/>
            <a:ext cx="2424721" cy="842624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Configure SAP EWM Specific Parameters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0" name="Google Shape;1470;p10"/>
          <p:cNvGrpSpPr/>
          <p:nvPr/>
        </p:nvGrpSpPr>
        <p:grpSpPr>
          <a:xfrm>
            <a:off x="5720418" y="2586278"/>
            <a:ext cx="744594" cy="1224610"/>
            <a:chOff x="2566936" y="3476597"/>
            <a:chExt cx="558422" cy="1224610"/>
          </a:xfrm>
        </p:grpSpPr>
        <p:sp>
          <p:nvSpPr>
            <p:cNvPr id="1471" name="Google Shape;1471;p10"/>
            <p:cNvSpPr/>
            <p:nvPr/>
          </p:nvSpPr>
          <p:spPr>
            <a:xfrm>
              <a:off x="2567361" y="3477887"/>
              <a:ext cx="557997" cy="1223320"/>
            </a:xfrm>
            <a:prstGeom prst="rect">
              <a:avLst/>
            </a:prstGeom>
            <a:gradFill>
              <a:gsLst>
                <a:gs pos="0">
                  <a:srgbClr val="000000">
                    <a:alpha val="16862"/>
                  </a:srgbClr>
                </a:gs>
                <a:gs pos="1000">
                  <a:srgbClr val="000000">
                    <a:alpha val="16862"/>
                  </a:srgbClr>
                </a:gs>
                <a:gs pos="100000">
                  <a:srgbClr val="69636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472" name="Google Shape;1472;p10"/>
            <p:cNvCxnSpPr/>
            <p:nvPr/>
          </p:nvCxnSpPr>
          <p:spPr>
            <a:xfrm>
              <a:off x="2566936" y="3476597"/>
              <a:ext cx="552811" cy="4093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1473" name="Google Shape;1473;p10"/>
          <p:cNvGrpSpPr/>
          <p:nvPr/>
        </p:nvGrpSpPr>
        <p:grpSpPr>
          <a:xfrm>
            <a:off x="2257111" y="2625699"/>
            <a:ext cx="878491" cy="1224610"/>
            <a:chOff x="2566936" y="3476597"/>
            <a:chExt cx="558422" cy="1224610"/>
          </a:xfrm>
        </p:grpSpPr>
        <p:sp>
          <p:nvSpPr>
            <p:cNvPr id="1474" name="Google Shape;1474;p10"/>
            <p:cNvSpPr/>
            <p:nvPr/>
          </p:nvSpPr>
          <p:spPr>
            <a:xfrm>
              <a:off x="2567361" y="3477887"/>
              <a:ext cx="557997" cy="1223320"/>
            </a:xfrm>
            <a:prstGeom prst="rect">
              <a:avLst/>
            </a:prstGeom>
            <a:gradFill>
              <a:gsLst>
                <a:gs pos="0">
                  <a:srgbClr val="000000">
                    <a:alpha val="16862"/>
                  </a:srgbClr>
                </a:gs>
                <a:gs pos="1000">
                  <a:srgbClr val="000000">
                    <a:alpha val="16862"/>
                  </a:srgbClr>
                </a:gs>
                <a:gs pos="100000">
                  <a:srgbClr val="69636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475" name="Google Shape;1475;p10"/>
            <p:cNvCxnSpPr/>
            <p:nvPr/>
          </p:nvCxnSpPr>
          <p:spPr>
            <a:xfrm>
              <a:off x="2566936" y="3476597"/>
              <a:ext cx="552811" cy="4093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476" name="Google Shape;1476;p10"/>
          <p:cNvSpPr/>
          <p:nvPr/>
        </p:nvSpPr>
        <p:spPr>
          <a:xfrm>
            <a:off x="427696" y="2204387"/>
            <a:ext cx="2053444" cy="86868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Logistics Execution 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10"/>
          <p:cNvSpPr/>
          <p:nvPr/>
        </p:nvSpPr>
        <p:spPr>
          <a:xfrm>
            <a:off x="3176426" y="2204387"/>
            <a:ext cx="2752075" cy="842624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Extended Warehouse Management Integration 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8" name="Google Shape;1478;p10"/>
          <p:cNvGrpSpPr/>
          <p:nvPr/>
        </p:nvGrpSpPr>
        <p:grpSpPr>
          <a:xfrm>
            <a:off x="8894441" y="2638729"/>
            <a:ext cx="558422" cy="1224610"/>
            <a:chOff x="2566936" y="3476597"/>
            <a:chExt cx="558422" cy="1224610"/>
          </a:xfrm>
        </p:grpSpPr>
        <p:sp>
          <p:nvSpPr>
            <p:cNvPr id="1479" name="Google Shape;1479;p10"/>
            <p:cNvSpPr/>
            <p:nvPr/>
          </p:nvSpPr>
          <p:spPr>
            <a:xfrm>
              <a:off x="2567361" y="3477887"/>
              <a:ext cx="557997" cy="1223320"/>
            </a:xfrm>
            <a:prstGeom prst="rect">
              <a:avLst/>
            </a:prstGeom>
            <a:gradFill>
              <a:gsLst>
                <a:gs pos="0">
                  <a:srgbClr val="000000">
                    <a:alpha val="16862"/>
                  </a:srgbClr>
                </a:gs>
                <a:gs pos="1000">
                  <a:srgbClr val="000000">
                    <a:alpha val="16862"/>
                  </a:srgbClr>
                </a:gs>
                <a:gs pos="100000">
                  <a:srgbClr val="69636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480" name="Google Shape;1480;p10"/>
            <p:cNvCxnSpPr/>
            <p:nvPr/>
          </p:nvCxnSpPr>
          <p:spPr>
            <a:xfrm>
              <a:off x="2566936" y="3476597"/>
              <a:ext cx="552811" cy="4093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481" name="Google Shape;1481;p10"/>
          <p:cNvSpPr txBox="1"/>
          <p:nvPr/>
        </p:nvSpPr>
        <p:spPr>
          <a:xfrm>
            <a:off x="440038" y="3850309"/>
            <a:ext cx="809074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Ext. WM :           E (ERP with extended warehouse management)</a:t>
            </a: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comm. WM:     Q (queued and serialized asynchronous RFC)</a:t>
            </a: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dist. Mode:       distribution immediately at document creation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37</Slides>
  <Notes>37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Office Theme</vt:lpstr>
      <vt:lpstr>Office Theme</vt:lpstr>
      <vt:lpstr>SAP EWM  EXTENDED WAREHOUSE MANAGEMENT TRAINING</vt:lpstr>
      <vt:lpstr>PowerPoint Presentation</vt:lpstr>
      <vt:lpstr>PowerPoint Presentation</vt:lpstr>
      <vt:lpstr>ERP- EWM integration </vt:lpstr>
      <vt:lpstr>PowerPoint Presentation</vt:lpstr>
      <vt:lpstr>PowerPoint Presentation</vt:lpstr>
      <vt:lpstr>PowerPoint Presentation</vt:lpstr>
      <vt:lpstr>PowerPoint Presentation</vt:lpstr>
      <vt:lpstr>Configure Ewm Specific Parameters</vt:lpstr>
      <vt:lpstr>Configure Ewm Specific Parameters</vt:lpstr>
      <vt:lpstr>Change View external warehouse system</vt:lpstr>
      <vt:lpstr>Distribution Mode for the Delivery </vt:lpstr>
      <vt:lpstr>PowerPoint Presentation</vt:lpstr>
      <vt:lpstr>Assign Erp – Ewm Warehouse Number </vt:lpstr>
      <vt:lpstr>Mapping For Warehouse Number </vt:lpstr>
      <vt:lpstr>PowerPoint Presentation</vt:lpstr>
      <vt:lpstr>PowerPoint Presentation</vt:lpstr>
      <vt:lpstr>PowerPoint Presentation</vt:lpstr>
      <vt:lpstr>Party entitled to dispose: </vt:lpstr>
      <vt:lpstr>PowerPoint Presentation</vt:lpstr>
      <vt:lpstr>Display Img</vt:lpstr>
      <vt:lpstr>Change View Assignments Warehouse Number </vt:lpstr>
      <vt:lpstr>PowerPoint Presentation</vt:lpstr>
      <vt:lpstr>Define Availability Group &amp; Maintain Interface Table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EWM  EXTENDED WAREHOUSE MANAGEMENT TRAINING</dc:title>
  <dc:creator>Julian</dc:creator>
  <cp:revision>14</cp:revision>
  <dcterms:created xsi:type="dcterms:W3CDTF">2013-09-12T13:05:01Z</dcterms:created>
  <dcterms:modified xsi:type="dcterms:W3CDTF">2023-08-07T03:28:14Z</dcterms:modified>
</cp:coreProperties>
</file>